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 id="2147483683" r:id="rId3"/>
    <p:sldMasterId id="2147483699" r:id="rId4"/>
  </p:sldMasterIdLst>
  <p:notesMasterIdLst>
    <p:notesMasterId r:id="rId12"/>
  </p:notesMasterIdLst>
  <p:sldIdLst>
    <p:sldId id="330" r:id="rId5"/>
    <p:sldId id="388" r:id="rId6"/>
    <p:sldId id="391" r:id="rId7"/>
    <p:sldId id="392" r:id="rId8"/>
    <p:sldId id="385" r:id="rId9"/>
    <p:sldId id="368" r:id="rId10"/>
    <p:sldId id="366" r:id="rId1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9900"/>
    <a:srgbClr val="E4EBDB"/>
    <a:srgbClr val="9BC26F"/>
    <a:srgbClr val="E3F1F0"/>
    <a:srgbClr val="9C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0545" autoAdjust="0"/>
  </p:normalViewPr>
  <p:slideViewPr>
    <p:cSldViewPr snapToGrid="0" snapToObjects="1">
      <p:cViewPr varScale="1">
        <p:scale>
          <a:sx n="67" d="100"/>
          <a:sy n="67" d="100"/>
        </p:scale>
        <p:origin x="858" y="48"/>
      </p:cViewPr>
      <p:guideLst/>
    </p:cSldViewPr>
  </p:slid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95FD1-89A1-4520-B4C5-3B07129DC93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494EA3-9DA7-494B-9323-1D504D608277}">
      <dgm:prSet custT="1"/>
      <dgm:spPr>
        <a:solidFill>
          <a:srgbClr val="1F497D"/>
        </a:solidFill>
      </dgm:spPr>
      <dgm:t>
        <a:bodyPr/>
        <a:lstStyle/>
        <a:p>
          <a:pPr rtl="0"/>
          <a:r>
            <a:rPr lang="en-US" sz="1700" b="1" dirty="0" smtClean="0"/>
            <a:t>Business Reality</a:t>
          </a:r>
          <a:endParaRPr lang="en-US" sz="1700" dirty="0"/>
        </a:p>
      </dgm:t>
    </dgm:pt>
    <dgm:pt modelId="{01CFFC00-4829-4D8E-AA4C-EAD67554C73E}" type="parTrans" cxnId="{0669664D-B416-42A2-B408-18DE6EDA1D7F}">
      <dgm:prSet/>
      <dgm:spPr/>
      <dgm:t>
        <a:bodyPr/>
        <a:lstStyle/>
        <a:p>
          <a:endParaRPr lang="en-US"/>
        </a:p>
      </dgm:t>
    </dgm:pt>
    <dgm:pt modelId="{0E4D9777-CF2B-4BA3-9451-B723A7F4D54A}" type="sibTrans" cxnId="{0669664D-B416-42A2-B408-18DE6EDA1D7F}">
      <dgm:prSet/>
      <dgm:spPr/>
      <dgm:t>
        <a:bodyPr/>
        <a:lstStyle/>
        <a:p>
          <a:endParaRPr lang="en-US"/>
        </a:p>
      </dgm:t>
    </dgm:pt>
    <dgm:pt modelId="{7C06F900-F54E-45B9-9BA5-C9C70CC656B1}">
      <dgm:prSet custT="1"/>
      <dgm:spPr>
        <a:solidFill>
          <a:srgbClr val="1F497D"/>
        </a:solidFill>
      </dgm:spPr>
      <dgm:t>
        <a:bodyPr/>
        <a:lstStyle/>
        <a:p>
          <a:pPr rtl="0"/>
          <a:r>
            <a:rPr lang="en-US" sz="1700" b="1" dirty="0" smtClean="0"/>
            <a:t>Training Coverage</a:t>
          </a:r>
          <a:endParaRPr lang="en-US" sz="1700" dirty="0"/>
        </a:p>
      </dgm:t>
    </dgm:pt>
    <dgm:pt modelId="{5D1C0F4A-3B54-45B2-AE27-07096519C50D}" type="parTrans" cxnId="{39F469E9-7172-4B3D-8F73-4E944E1B741F}">
      <dgm:prSet/>
      <dgm:spPr/>
      <dgm:t>
        <a:bodyPr/>
        <a:lstStyle/>
        <a:p>
          <a:endParaRPr lang="en-US"/>
        </a:p>
      </dgm:t>
    </dgm:pt>
    <dgm:pt modelId="{091D342C-DA67-4784-A23C-F31B7CCF4FA6}" type="sibTrans" cxnId="{39F469E9-7172-4B3D-8F73-4E944E1B741F}">
      <dgm:prSet/>
      <dgm:spPr/>
      <dgm:t>
        <a:bodyPr/>
        <a:lstStyle/>
        <a:p>
          <a:endParaRPr lang="en-US"/>
        </a:p>
      </dgm:t>
    </dgm:pt>
    <dgm:pt modelId="{C8CB753C-49F5-4E81-A277-9C461DD01C5F}">
      <dgm:prSet custT="1"/>
      <dgm:spPr>
        <a:solidFill>
          <a:srgbClr val="1F497D"/>
        </a:solidFill>
      </dgm:spPr>
      <dgm:t>
        <a:bodyPr/>
        <a:lstStyle/>
        <a:p>
          <a:pPr rtl="0"/>
          <a:r>
            <a:rPr lang="en-US" sz="1700" b="1" dirty="0" smtClean="0"/>
            <a:t>Employee Demographics</a:t>
          </a:r>
          <a:endParaRPr lang="en-US" sz="1700" b="1" dirty="0"/>
        </a:p>
      </dgm:t>
    </dgm:pt>
    <dgm:pt modelId="{1856DCC5-9604-41AF-9AD2-6903DC2EB823}" type="parTrans" cxnId="{F822AC3B-9839-44DE-B30E-D15A03533FC6}">
      <dgm:prSet/>
      <dgm:spPr/>
      <dgm:t>
        <a:bodyPr/>
        <a:lstStyle/>
        <a:p>
          <a:endParaRPr lang="en-US"/>
        </a:p>
      </dgm:t>
    </dgm:pt>
    <dgm:pt modelId="{0759BE26-79F5-4AF4-962E-261E6CD1999F}" type="sibTrans" cxnId="{F822AC3B-9839-44DE-B30E-D15A03533FC6}">
      <dgm:prSet/>
      <dgm:spPr/>
      <dgm:t>
        <a:bodyPr/>
        <a:lstStyle/>
        <a:p>
          <a:endParaRPr lang="en-US"/>
        </a:p>
      </dgm:t>
    </dgm:pt>
    <dgm:pt modelId="{7683416A-81FC-4C95-A29C-CF7124D8E07D}">
      <dgm:prSet custT="1"/>
      <dgm:spPr/>
      <dgm:t>
        <a:bodyPr/>
        <a:lstStyle/>
        <a:p>
          <a:pPr rtl="0"/>
          <a:r>
            <a:rPr lang="en-US" sz="1200" b="1" dirty="0" smtClean="0"/>
            <a:t>High churn </a:t>
          </a:r>
          <a:r>
            <a:rPr lang="en-US" sz="1200" dirty="0" smtClean="0"/>
            <a:t>among employees – Average tenure of RO employees</a:t>
          </a:r>
          <a:r>
            <a:rPr lang="en-US" sz="1200" b="1" u="sng" dirty="0" smtClean="0"/>
            <a:t> 7 Months</a:t>
          </a:r>
          <a:endParaRPr lang="en-US" sz="1200" b="1" u="sng" dirty="0"/>
        </a:p>
      </dgm:t>
    </dgm:pt>
    <dgm:pt modelId="{7E344B37-7085-48BD-A857-E7DA938FF2CA}" type="parTrans" cxnId="{60135681-6516-46D8-A251-1D7358DCB3C6}">
      <dgm:prSet/>
      <dgm:spPr/>
      <dgm:t>
        <a:bodyPr/>
        <a:lstStyle/>
        <a:p>
          <a:endParaRPr lang="en-US"/>
        </a:p>
      </dgm:t>
    </dgm:pt>
    <dgm:pt modelId="{4656810A-FC35-4C78-9826-D7FDA2AEE9A1}" type="sibTrans" cxnId="{60135681-6516-46D8-A251-1D7358DCB3C6}">
      <dgm:prSet/>
      <dgm:spPr/>
      <dgm:t>
        <a:bodyPr/>
        <a:lstStyle/>
        <a:p>
          <a:endParaRPr lang="en-US"/>
        </a:p>
      </dgm:t>
    </dgm:pt>
    <dgm:pt modelId="{8CE663BD-B501-4A59-9D52-3C3BE360C37A}">
      <dgm:prSet custT="1"/>
      <dgm:spPr/>
      <dgm:t>
        <a:bodyPr/>
        <a:lstStyle/>
        <a:p>
          <a:pPr rtl="0"/>
          <a:r>
            <a:rPr lang="en-US" sz="1200" b="1" dirty="0" smtClean="0"/>
            <a:t>Highly process oriented</a:t>
          </a:r>
          <a:endParaRPr lang="en-US" sz="1200" dirty="0"/>
        </a:p>
      </dgm:t>
    </dgm:pt>
    <dgm:pt modelId="{B037EE17-99DF-417E-A5D9-C6519636A53E}" type="parTrans" cxnId="{B3E84BE9-49B2-4195-B210-3B3D7DEF1C3F}">
      <dgm:prSet/>
      <dgm:spPr/>
      <dgm:t>
        <a:bodyPr/>
        <a:lstStyle/>
        <a:p>
          <a:endParaRPr lang="en-US"/>
        </a:p>
      </dgm:t>
    </dgm:pt>
    <dgm:pt modelId="{3EA6931A-AAF0-4E2B-B27F-318436C39DA1}" type="sibTrans" cxnId="{B3E84BE9-49B2-4195-B210-3B3D7DEF1C3F}">
      <dgm:prSet/>
      <dgm:spPr/>
      <dgm:t>
        <a:bodyPr/>
        <a:lstStyle/>
        <a:p>
          <a:endParaRPr lang="en-US"/>
        </a:p>
      </dgm:t>
    </dgm:pt>
    <dgm:pt modelId="{8F1A6E57-D07E-46D2-819C-8D1F129912E2}">
      <dgm:prSet custT="1"/>
      <dgm:spPr/>
      <dgm:t>
        <a:bodyPr/>
        <a:lstStyle/>
        <a:p>
          <a:pPr rtl="0"/>
          <a:r>
            <a:rPr lang="en-US" sz="1200" b="1" dirty="0" smtClean="0"/>
            <a:t>Customer centric </a:t>
          </a:r>
          <a:r>
            <a:rPr lang="en-US" sz="1200" dirty="0" smtClean="0"/>
            <a:t>business making </a:t>
          </a:r>
          <a:r>
            <a:rPr lang="en-US" sz="1200" b="1" dirty="0" smtClean="0"/>
            <a:t>training compliance </a:t>
          </a:r>
          <a:r>
            <a:rPr lang="en-US" sz="1200" dirty="0" smtClean="0"/>
            <a:t>an important business driver</a:t>
          </a:r>
          <a:endParaRPr lang="en-US" sz="1200" dirty="0"/>
        </a:p>
      </dgm:t>
    </dgm:pt>
    <dgm:pt modelId="{B80869FF-645B-4375-AE92-380154841BE2}" type="parTrans" cxnId="{B448FB1D-4E4E-4026-8EEB-747CD6D8D79D}">
      <dgm:prSet/>
      <dgm:spPr/>
      <dgm:t>
        <a:bodyPr/>
        <a:lstStyle/>
        <a:p>
          <a:endParaRPr lang="en-US"/>
        </a:p>
      </dgm:t>
    </dgm:pt>
    <dgm:pt modelId="{09F15B13-B85D-4ABA-AF18-82CFB71717A8}" type="sibTrans" cxnId="{B448FB1D-4E4E-4026-8EEB-747CD6D8D79D}">
      <dgm:prSet/>
      <dgm:spPr/>
      <dgm:t>
        <a:bodyPr/>
        <a:lstStyle/>
        <a:p>
          <a:endParaRPr lang="en-US"/>
        </a:p>
      </dgm:t>
    </dgm:pt>
    <dgm:pt modelId="{72791D67-2AF0-4A26-9854-A7F2E9C9D247}">
      <dgm:prSet custT="1"/>
      <dgm:spPr/>
      <dgm:t>
        <a:bodyPr/>
        <a:lstStyle/>
        <a:p>
          <a:pPr rtl="0"/>
          <a:r>
            <a:rPr lang="en-US" sz="1200" b="1" dirty="0" smtClean="0"/>
            <a:t>Centralized</a:t>
          </a:r>
          <a:r>
            <a:rPr lang="en-US" sz="1200" dirty="0" smtClean="0"/>
            <a:t> training system primarily relying on instructor led trainings</a:t>
          </a:r>
          <a:endParaRPr lang="en-US" sz="1200" dirty="0"/>
        </a:p>
      </dgm:t>
    </dgm:pt>
    <dgm:pt modelId="{C6A9E8FB-EA12-4B05-89BB-1B4BC8D01453}" type="parTrans" cxnId="{B2D327C3-B54B-4938-B4BD-94A139BBBB56}">
      <dgm:prSet/>
      <dgm:spPr/>
      <dgm:t>
        <a:bodyPr/>
        <a:lstStyle/>
        <a:p>
          <a:endParaRPr lang="en-US"/>
        </a:p>
      </dgm:t>
    </dgm:pt>
    <dgm:pt modelId="{3D6DEFD8-830C-409F-BEAD-F5584B93D814}" type="sibTrans" cxnId="{B2D327C3-B54B-4938-B4BD-94A139BBBB56}">
      <dgm:prSet/>
      <dgm:spPr/>
      <dgm:t>
        <a:bodyPr/>
        <a:lstStyle/>
        <a:p>
          <a:endParaRPr lang="en-US"/>
        </a:p>
      </dgm:t>
    </dgm:pt>
    <dgm:pt modelId="{F4E1460A-95B3-40AF-92C4-E2D16186597F}">
      <dgm:prSet custT="1"/>
      <dgm:spPr/>
      <dgm:t>
        <a:bodyPr/>
        <a:lstStyle/>
        <a:p>
          <a:r>
            <a:rPr lang="en-US" sz="1200" b="1" dirty="0" smtClean="0"/>
            <a:t>Pan India </a:t>
          </a:r>
          <a:r>
            <a:rPr lang="en-US" sz="1200" dirty="0" smtClean="0"/>
            <a:t>presence including remote locations</a:t>
          </a:r>
          <a:endParaRPr lang="en-US" sz="1200" dirty="0"/>
        </a:p>
      </dgm:t>
    </dgm:pt>
    <dgm:pt modelId="{1121D878-0E01-4E23-9666-AB66D56CA110}" type="parTrans" cxnId="{4B427A8C-BE21-4D42-9BE1-6A2CECFBCA2D}">
      <dgm:prSet/>
      <dgm:spPr/>
      <dgm:t>
        <a:bodyPr/>
        <a:lstStyle/>
        <a:p>
          <a:endParaRPr lang="en-US"/>
        </a:p>
      </dgm:t>
    </dgm:pt>
    <dgm:pt modelId="{A4DDA8BC-C04F-455D-81E6-CA478C26657D}" type="sibTrans" cxnId="{4B427A8C-BE21-4D42-9BE1-6A2CECFBCA2D}">
      <dgm:prSet/>
      <dgm:spPr/>
      <dgm:t>
        <a:bodyPr/>
        <a:lstStyle/>
        <a:p>
          <a:endParaRPr lang="en-US"/>
        </a:p>
      </dgm:t>
    </dgm:pt>
    <dgm:pt modelId="{E3918411-CE15-42C7-86CB-98BACB10256C}">
      <dgm:prSet custT="1"/>
      <dgm:spPr/>
      <dgm:t>
        <a:bodyPr/>
        <a:lstStyle/>
        <a:p>
          <a:pPr rtl="0"/>
          <a:r>
            <a:rPr lang="en-US" sz="1200" dirty="0" smtClean="0"/>
            <a:t>Workforce is </a:t>
          </a:r>
          <a:r>
            <a:rPr lang="en-US" sz="1200" b="1" dirty="0" smtClean="0"/>
            <a:t>mobile-savvy</a:t>
          </a:r>
          <a:endParaRPr lang="en-US" sz="1200" dirty="0"/>
        </a:p>
      </dgm:t>
    </dgm:pt>
    <dgm:pt modelId="{39A7E204-1734-42E9-A693-11F6991D7F82}" type="parTrans" cxnId="{FAE998A9-A03F-4156-900E-08561C6418CB}">
      <dgm:prSet/>
      <dgm:spPr/>
      <dgm:t>
        <a:bodyPr/>
        <a:lstStyle/>
        <a:p>
          <a:endParaRPr lang="en-US"/>
        </a:p>
      </dgm:t>
    </dgm:pt>
    <dgm:pt modelId="{B4E8E50F-B45C-44D0-A54C-6A81D1A7A084}" type="sibTrans" cxnId="{FAE998A9-A03F-4156-900E-08561C6418CB}">
      <dgm:prSet/>
      <dgm:spPr/>
      <dgm:t>
        <a:bodyPr/>
        <a:lstStyle/>
        <a:p>
          <a:endParaRPr lang="en-US"/>
        </a:p>
      </dgm:t>
    </dgm:pt>
    <dgm:pt modelId="{1F67804B-2EB2-430C-8E39-2227CB310618}">
      <dgm:prSet custT="1"/>
      <dgm:spPr/>
      <dgm:t>
        <a:bodyPr/>
        <a:lstStyle/>
        <a:p>
          <a:pPr rtl="0"/>
          <a:r>
            <a:rPr lang="en-US" sz="1200" dirty="0" smtClean="0"/>
            <a:t>Proficient in </a:t>
          </a:r>
          <a:r>
            <a:rPr lang="en-US" sz="1200" b="1" dirty="0" smtClean="0"/>
            <a:t>local language</a:t>
          </a:r>
          <a:endParaRPr lang="en-US" sz="1200" dirty="0"/>
        </a:p>
      </dgm:t>
    </dgm:pt>
    <dgm:pt modelId="{C08A916E-A0F3-42FE-B2CD-1FDB1FB33391}" type="parTrans" cxnId="{42733D93-93FC-4F70-B907-92B576B874B9}">
      <dgm:prSet/>
      <dgm:spPr/>
      <dgm:t>
        <a:bodyPr/>
        <a:lstStyle/>
        <a:p>
          <a:endParaRPr lang="en-US"/>
        </a:p>
      </dgm:t>
    </dgm:pt>
    <dgm:pt modelId="{4C20915A-3257-4837-A64F-5FEB6BE7B591}" type="sibTrans" cxnId="{42733D93-93FC-4F70-B907-92B576B874B9}">
      <dgm:prSet/>
      <dgm:spPr/>
      <dgm:t>
        <a:bodyPr/>
        <a:lstStyle/>
        <a:p>
          <a:endParaRPr lang="en-US"/>
        </a:p>
      </dgm:t>
    </dgm:pt>
    <dgm:pt modelId="{8696367C-D8DA-4453-9908-131EAF0C8FD0}">
      <dgm:prSet custT="1"/>
      <dgm:spPr/>
      <dgm:t>
        <a:bodyPr/>
        <a:lstStyle/>
        <a:p>
          <a:r>
            <a:rPr lang="en-US" sz="1200" dirty="0" smtClean="0"/>
            <a:t>Time taken for instructors to cover all RO is </a:t>
          </a:r>
          <a:r>
            <a:rPr lang="en-US" sz="1200" b="1" u="sng" dirty="0" smtClean="0"/>
            <a:t>6 Months</a:t>
          </a:r>
          <a:endParaRPr lang="en-US" sz="1200" b="1" u="sng" dirty="0"/>
        </a:p>
      </dgm:t>
    </dgm:pt>
    <dgm:pt modelId="{09162E8A-3BA5-4829-9001-F9A5464DF87C}" type="parTrans" cxnId="{35645FA5-24DB-44F8-B5AE-C83C4722233E}">
      <dgm:prSet/>
      <dgm:spPr/>
      <dgm:t>
        <a:bodyPr/>
        <a:lstStyle/>
        <a:p>
          <a:endParaRPr lang="en-US"/>
        </a:p>
      </dgm:t>
    </dgm:pt>
    <dgm:pt modelId="{FD3B889B-5718-4678-BC73-CDE519B33A81}" type="sibTrans" cxnId="{35645FA5-24DB-44F8-B5AE-C83C4722233E}">
      <dgm:prSet/>
      <dgm:spPr/>
      <dgm:t>
        <a:bodyPr/>
        <a:lstStyle/>
        <a:p>
          <a:endParaRPr lang="en-US"/>
        </a:p>
      </dgm:t>
    </dgm:pt>
    <dgm:pt modelId="{718A5974-5C38-4AB2-B31E-4DFC6411E5E7}">
      <dgm:prSet custT="1"/>
      <dgm:spPr/>
      <dgm:t>
        <a:bodyPr/>
        <a:lstStyle/>
        <a:p>
          <a:r>
            <a:rPr lang="en-US" sz="1200" b="0" u="none" dirty="0" smtClean="0"/>
            <a:t>Annual training cost ~</a:t>
          </a:r>
          <a:r>
            <a:rPr lang="en-US" sz="1200" b="1" u="sng" dirty="0" smtClean="0"/>
            <a:t>17 Cr</a:t>
          </a:r>
          <a:endParaRPr lang="en-US" sz="1200" b="1" u="sng" dirty="0"/>
        </a:p>
      </dgm:t>
    </dgm:pt>
    <dgm:pt modelId="{797281B7-43DA-413E-9228-5EF43A01911C}" type="parTrans" cxnId="{76C1272F-80B6-4ED1-950D-CA55C9A63491}">
      <dgm:prSet/>
      <dgm:spPr/>
      <dgm:t>
        <a:bodyPr/>
        <a:lstStyle/>
        <a:p>
          <a:endParaRPr lang="en-US"/>
        </a:p>
      </dgm:t>
    </dgm:pt>
    <dgm:pt modelId="{7A0EB33C-D68F-4DCA-83B5-5B7483F6DCA0}" type="sibTrans" cxnId="{76C1272F-80B6-4ED1-950D-CA55C9A63491}">
      <dgm:prSet/>
      <dgm:spPr/>
      <dgm:t>
        <a:bodyPr/>
        <a:lstStyle/>
        <a:p>
          <a:endParaRPr lang="en-US"/>
        </a:p>
      </dgm:t>
    </dgm:pt>
    <dgm:pt modelId="{8BB07F2F-BCF5-4287-A01C-4401505651D5}" type="pres">
      <dgm:prSet presAssocID="{59995FD1-89A1-4520-B4C5-3B07129DC93E}" presName="Name0" presStyleCnt="0">
        <dgm:presLayoutVars>
          <dgm:dir/>
          <dgm:animLvl val="lvl"/>
          <dgm:resizeHandles val="exact"/>
        </dgm:presLayoutVars>
      </dgm:prSet>
      <dgm:spPr/>
      <dgm:t>
        <a:bodyPr/>
        <a:lstStyle/>
        <a:p>
          <a:endParaRPr lang="en-IN"/>
        </a:p>
      </dgm:t>
    </dgm:pt>
    <dgm:pt modelId="{8BD357F4-3E5C-464C-9322-F93E59C152D5}" type="pres">
      <dgm:prSet presAssocID="{DC494EA3-9DA7-494B-9323-1D504D608277}" presName="linNode" presStyleCnt="0"/>
      <dgm:spPr/>
    </dgm:pt>
    <dgm:pt modelId="{78FAF1CB-7DCA-44C2-AA1D-7FBDD468DE6A}" type="pres">
      <dgm:prSet presAssocID="{DC494EA3-9DA7-494B-9323-1D504D608277}" presName="parentText" presStyleLbl="node1" presStyleIdx="0" presStyleCnt="3" custScaleX="84725" custLinFactNeighborX="-2370">
        <dgm:presLayoutVars>
          <dgm:chMax val="1"/>
          <dgm:bulletEnabled val="1"/>
        </dgm:presLayoutVars>
      </dgm:prSet>
      <dgm:spPr/>
      <dgm:t>
        <a:bodyPr/>
        <a:lstStyle/>
        <a:p>
          <a:endParaRPr lang="en-IN"/>
        </a:p>
      </dgm:t>
    </dgm:pt>
    <dgm:pt modelId="{632E51FC-3119-46EF-A6EA-7550952EBB87}" type="pres">
      <dgm:prSet presAssocID="{DC494EA3-9DA7-494B-9323-1D504D608277}" presName="descendantText" presStyleLbl="alignAccFollowNode1" presStyleIdx="0" presStyleCnt="3" custScaleX="104603" custLinFactNeighborX="703">
        <dgm:presLayoutVars>
          <dgm:bulletEnabled val="1"/>
        </dgm:presLayoutVars>
      </dgm:prSet>
      <dgm:spPr/>
      <dgm:t>
        <a:bodyPr/>
        <a:lstStyle/>
        <a:p>
          <a:endParaRPr lang="en-US"/>
        </a:p>
      </dgm:t>
    </dgm:pt>
    <dgm:pt modelId="{901A7C8F-72BC-4518-9F6A-0279BB1A722C}" type="pres">
      <dgm:prSet presAssocID="{0E4D9777-CF2B-4BA3-9451-B723A7F4D54A}" presName="sp" presStyleCnt="0"/>
      <dgm:spPr/>
    </dgm:pt>
    <dgm:pt modelId="{50E3EECC-489F-448A-AD79-A88F17DF10FE}" type="pres">
      <dgm:prSet presAssocID="{7C06F900-F54E-45B9-9BA5-C9C70CC656B1}" presName="linNode" presStyleCnt="0"/>
      <dgm:spPr/>
    </dgm:pt>
    <dgm:pt modelId="{8FC95C2E-2339-42FC-9946-28913ED6B0EA}" type="pres">
      <dgm:prSet presAssocID="{7C06F900-F54E-45B9-9BA5-C9C70CC656B1}" presName="parentText" presStyleLbl="node1" presStyleIdx="1" presStyleCnt="3" custScaleX="84725" custScaleY="126163" custLinFactNeighborX="-2370">
        <dgm:presLayoutVars>
          <dgm:chMax val="1"/>
          <dgm:bulletEnabled val="1"/>
        </dgm:presLayoutVars>
      </dgm:prSet>
      <dgm:spPr/>
      <dgm:t>
        <a:bodyPr/>
        <a:lstStyle/>
        <a:p>
          <a:endParaRPr lang="en-US"/>
        </a:p>
      </dgm:t>
    </dgm:pt>
    <dgm:pt modelId="{B02A3809-BDE7-4F54-91EE-D09308700FA5}" type="pres">
      <dgm:prSet presAssocID="{7C06F900-F54E-45B9-9BA5-C9C70CC656B1}" presName="descendantText" presStyleLbl="alignAccFollowNode1" presStyleIdx="1" presStyleCnt="3" custScaleX="104603" custScaleY="129955" custLinFactNeighborX="703">
        <dgm:presLayoutVars>
          <dgm:bulletEnabled val="1"/>
        </dgm:presLayoutVars>
      </dgm:prSet>
      <dgm:spPr/>
      <dgm:t>
        <a:bodyPr/>
        <a:lstStyle/>
        <a:p>
          <a:endParaRPr lang="en-US"/>
        </a:p>
      </dgm:t>
    </dgm:pt>
    <dgm:pt modelId="{95EF7153-DF09-4618-B3C7-0CC9E9EE6424}" type="pres">
      <dgm:prSet presAssocID="{091D342C-DA67-4784-A23C-F31B7CCF4FA6}" presName="sp" presStyleCnt="0"/>
      <dgm:spPr/>
    </dgm:pt>
    <dgm:pt modelId="{9923943B-F3B7-4DC8-AA21-8E0427607FBA}" type="pres">
      <dgm:prSet presAssocID="{C8CB753C-49F5-4E81-A277-9C461DD01C5F}" presName="linNode" presStyleCnt="0"/>
      <dgm:spPr/>
    </dgm:pt>
    <dgm:pt modelId="{1EC25789-C914-4609-A507-5F4419564623}" type="pres">
      <dgm:prSet presAssocID="{C8CB753C-49F5-4E81-A277-9C461DD01C5F}" presName="parentText" presStyleLbl="node1" presStyleIdx="2" presStyleCnt="3" custScaleX="84725" custLinFactNeighborX="-2370">
        <dgm:presLayoutVars>
          <dgm:chMax val="1"/>
          <dgm:bulletEnabled val="1"/>
        </dgm:presLayoutVars>
      </dgm:prSet>
      <dgm:spPr/>
      <dgm:t>
        <a:bodyPr/>
        <a:lstStyle/>
        <a:p>
          <a:endParaRPr lang="en-US"/>
        </a:p>
      </dgm:t>
    </dgm:pt>
    <dgm:pt modelId="{5481DC71-6278-4439-A5FC-EB1B4BBEB4D8}" type="pres">
      <dgm:prSet presAssocID="{C8CB753C-49F5-4E81-A277-9C461DD01C5F}" presName="descendantText" presStyleLbl="alignAccFollowNode1" presStyleIdx="2" presStyleCnt="3" custScaleX="104603" custLinFactNeighborX="703">
        <dgm:presLayoutVars>
          <dgm:bulletEnabled val="1"/>
        </dgm:presLayoutVars>
      </dgm:prSet>
      <dgm:spPr/>
      <dgm:t>
        <a:bodyPr/>
        <a:lstStyle/>
        <a:p>
          <a:endParaRPr lang="en-US"/>
        </a:p>
      </dgm:t>
    </dgm:pt>
  </dgm:ptLst>
  <dgm:cxnLst>
    <dgm:cxn modelId="{42733D93-93FC-4F70-B907-92B576B874B9}" srcId="{C8CB753C-49F5-4E81-A277-9C461DD01C5F}" destId="{1F67804B-2EB2-430C-8E39-2227CB310618}" srcOrd="1" destOrd="0" parTransId="{C08A916E-A0F3-42FE-B2CD-1FDB1FB33391}" sibTransId="{4C20915A-3257-4837-A64F-5FEB6BE7B591}"/>
    <dgm:cxn modelId="{FAE998A9-A03F-4156-900E-08561C6418CB}" srcId="{C8CB753C-49F5-4E81-A277-9C461DD01C5F}" destId="{E3918411-CE15-42C7-86CB-98BACB10256C}" srcOrd="0" destOrd="0" parTransId="{39A7E204-1734-42E9-A693-11F6991D7F82}" sibTransId="{B4E8E50F-B45C-44D0-A54C-6A81D1A7A084}"/>
    <dgm:cxn modelId="{D1FBCD8C-D7EF-43FD-A542-59CA1D09F235}" type="presOf" srcId="{1F67804B-2EB2-430C-8E39-2227CB310618}" destId="{5481DC71-6278-4439-A5FC-EB1B4BBEB4D8}" srcOrd="0" destOrd="1" presId="urn:microsoft.com/office/officeart/2005/8/layout/vList5"/>
    <dgm:cxn modelId="{B3E84BE9-49B2-4195-B210-3B3D7DEF1C3F}" srcId="{DC494EA3-9DA7-494B-9323-1D504D608277}" destId="{8CE663BD-B501-4A59-9D52-3C3BE360C37A}" srcOrd="0" destOrd="0" parTransId="{B037EE17-99DF-417E-A5D9-C6519636A53E}" sibTransId="{3EA6931A-AAF0-4E2B-B27F-318436C39DA1}"/>
    <dgm:cxn modelId="{B448FB1D-4E4E-4026-8EEB-747CD6D8D79D}" srcId="{DC494EA3-9DA7-494B-9323-1D504D608277}" destId="{8F1A6E57-D07E-46D2-819C-8D1F129912E2}" srcOrd="1" destOrd="0" parTransId="{B80869FF-645B-4375-AE92-380154841BE2}" sibTransId="{09F15B13-B85D-4ABA-AF18-82CFB71717A8}"/>
    <dgm:cxn modelId="{B2D327C3-B54B-4938-B4BD-94A139BBBB56}" srcId="{7C06F900-F54E-45B9-9BA5-C9C70CC656B1}" destId="{72791D67-2AF0-4A26-9854-A7F2E9C9D247}" srcOrd="0" destOrd="0" parTransId="{C6A9E8FB-EA12-4B05-89BB-1B4BC8D01453}" sibTransId="{3D6DEFD8-830C-409F-BEAD-F5584B93D814}"/>
    <dgm:cxn modelId="{F698CE69-9C21-48B6-A417-F1D816C8AD20}" type="presOf" srcId="{C8CB753C-49F5-4E81-A277-9C461DD01C5F}" destId="{1EC25789-C914-4609-A507-5F4419564623}" srcOrd="0" destOrd="0" presId="urn:microsoft.com/office/officeart/2005/8/layout/vList5"/>
    <dgm:cxn modelId="{76C1272F-80B6-4ED1-950D-CA55C9A63491}" srcId="{7C06F900-F54E-45B9-9BA5-C9C70CC656B1}" destId="{718A5974-5C38-4AB2-B31E-4DFC6411E5E7}" srcOrd="3" destOrd="0" parTransId="{797281B7-43DA-413E-9228-5EF43A01911C}" sibTransId="{7A0EB33C-D68F-4DCA-83B5-5B7483F6DCA0}"/>
    <dgm:cxn modelId="{4BAD998D-241D-4268-8460-D7FF99B3F9F7}" type="presOf" srcId="{DC494EA3-9DA7-494B-9323-1D504D608277}" destId="{78FAF1CB-7DCA-44C2-AA1D-7FBDD468DE6A}" srcOrd="0" destOrd="0" presId="urn:microsoft.com/office/officeart/2005/8/layout/vList5"/>
    <dgm:cxn modelId="{3E8761F9-1054-482D-8A30-731CB23982DC}" type="presOf" srcId="{7C06F900-F54E-45B9-9BA5-C9C70CC656B1}" destId="{8FC95C2E-2339-42FC-9946-28913ED6B0EA}" srcOrd="0" destOrd="0" presId="urn:microsoft.com/office/officeart/2005/8/layout/vList5"/>
    <dgm:cxn modelId="{FAA81080-6F49-4DDB-B734-262D861ACA50}" type="presOf" srcId="{F4E1460A-95B3-40AF-92C4-E2D16186597F}" destId="{B02A3809-BDE7-4F54-91EE-D09308700FA5}" srcOrd="0" destOrd="1" presId="urn:microsoft.com/office/officeart/2005/8/layout/vList5"/>
    <dgm:cxn modelId="{7B942CC4-DFB7-48E4-8D3A-A6A26A2E62B8}" type="presOf" srcId="{8CE663BD-B501-4A59-9D52-3C3BE360C37A}" destId="{632E51FC-3119-46EF-A6EA-7550952EBB87}" srcOrd="0" destOrd="0" presId="urn:microsoft.com/office/officeart/2005/8/layout/vList5"/>
    <dgm:cxn modelId="{F822AC3B-9839-44DE-B30E-D15A03533FC6}" srcId="{59995FD1-89A1-4520-B4C5-3B07129DC93E}" destId="{C8CB753C-49F5-4E81-A277-9C461DD01C5F}" srcOrd="2" destOrd="0" parTransId="{1856DCC5-9604-41AF-9AD2-6903DC2EB823}" sibTransId="{0759BE26-79F5-4AF4-962E-261E6CD1999F}"/>
    <dgm:cxn modelId="{1265731F-39A6-4CA7-9629-CA043B2614CF}" type="presOf" srcId="{8696367C-D8DA-4453-9908-131EAF0C8FD0}" destId="{B02A3809-BDE7-4F54-91EE-D09308700FA5}" srcOrd="0" destOrd="2" presId="urn:microsoft.com/office/officeart/2005/8/layout/vList5"/>
    <dgm:cxn modelId="{4A83B3C0-D587-4C59-9F51-D5C3B564F973}" type="presOf" srcId="{72791D67-2AF0-4A26-9854-A7F2E9C9D247}" destId="{B02A3809-BDE7-4F54-91EE-D09308700FA5}" srcOrd="0" destOrd="0" presId="urn:microsoft.com/office/officeart/2005/8/layout/vList5"/>
    <dgm:cxn modelId="{39F469E9-7172-4B3D-8F73-4E944E1B741F}" srcId="{59995FD1-89A1-4520-B4C5-3B07129DC93E}" destId="{7C06F900-F54E-45B9-9BA5-C9C70CC656B1}" srcOrd="1" destOrd="0" parTransId="{5D1C0F4A-3B54-45B2-AE27-07096519C50D}" sibTransId="{091D342C-DA67-4784-A23C-F31B7CCF4FA6}"/>
    <dgm:cxn modelId="{1D96B414-2B12-4A1C-A185-4E93B2DC1551}" type="presOf" srcId="{8F1A6E57-D07E-46D2-819C-8D1F129912E2}" destId="{632E51FC-3119-46EF-A6EA-7550952EBB87}" srcOrd="0" destOrd="1" presId="urn:microsoft.com/office/officeart/2005/8/layout/vList5"/>
    <dgm:cxn modelId="{D4D38344-22F5-49AF-B942-A11DA8B5EE8B}" type="presOf" srcId="{7683416A-81FC-4C95-A29C-CF7124D8E07D}" destId="{5481DC71-6278-4439-A5FC-EB1B4BBEB4D8}" srcOrd="0" destOrd="2" presId="urn:microsoft.com/office/officeart/2005/8/layout/vList5"/>
    <dgm:cxn modelId="{0669664D-B416-42A2-B408-18DE6EDA1D7F}" srcId="{59995FD1-89A1-4520-B4C5-3B07129DC93E}" destId="{DC494EA3-9DA7-494B-9323-1D504D608277}" srcOrd="0" destOrd="0" parTransId="{01CFFC00-4829-4D8E-AA4C-EAD67554C73E}" sibTransId="{0E4D9777-CF2B-4BA3-9451-B723A7F4D54A}"/>
    <dgm:cxn modelId="{D35A1B7B-26D4-4285-9C95-5977764BC02F}" type="presOf" srcId="{718A5974-5C38-4AB2-B31E-4DFC6411E5E7}" destId="{B02A3809-BDE7-4F54-91EE-D09308700FA5}" srcOrd="0" destOrd="3" presId="urn:microsoft.com/office/officeart/2005/8/layout/vList5"/>
    <dgm:cxn modelId="{A223D4EB-234D-4E16-81DD-7DD85F585317}" type="presOf" srcId="{59995FD1-89A1-4520-B4C5-3B07129DC93E}" destId="{8BB07F2F-BCF5-4287-A01C-4401505651D5}" srcOrd="0" destOrd="0" presId="urn:microsoft.com/office/officeart/2005/8/layout/vList5"/>
    <dgm:cxn modelId="{4B427A8C-BE21-4D42-9BE1-6A2CECFBCA2D}" srcId="{7C06F900-F54E-45B9-9BA5-C9C70CC656B1}" destId="{F4E1460A-95B3-40AF-92C4-E2D16186597F}" srcOrd="1" destOrd="0" parTransId="{1121D878-0E01-4E23-9666-AB66D56CA110}" sibTransId="{A4DDA8BC-C04F-455D-81E6-CA478C26657D}"/>
    <dgm:cxn modelId="{35645FA5-24DB-44F8-B5AE-C83C4722233E}" srcId="{7C06F900-F54E-45B9-9BA5-C9C70CC656B1}" destId="{8696367C-D8DA-4453-9908-131EAF0C8FD0}" srcOrd="2" destOrd="0" parTransId="{09162E8A-3BA5-4829-9001-F9A5464DF87C}" sibTransId="{FD3B889B-5718-4678-BC73-CDE519B33A81}"/>
    <dgm:cxn modelId="{60135681-6516-46D8-A251-1D7358DCB3C6}" srcId="{C8CB753C-49F5-4E81-A277-9C461DD01C5F}" destId="{7683416A-81FC-4C95-A29C-CF7124D8E07D}" srcOrd="2" destOrd="0" parTransId="{7E344B37-7085-48BD-A857-E7DA938FF2CA}" sibTransId="{4656810A-FC35-4C78-9826-D7FDA2AEE9A1}"/>
    <dgm:cxn modelId="{4F0BCB5A-38C3-40E6-ACEA-2FB2BFD75464}" type="presOf" srcId="{E3918411-CE15-42C7-86CB-98BACB10256C}" destId="{5481DC71-6278-4439-A5FC-EB1B4BBEB4D8}" srcOrd="0" destOrd="0" presId="urn:microsoft.com/office/officeart/2005/8/layout/vList5"/>
    <dgm:cxn modelId="{15894451-74A0-4205-8D07-BA644E63866F}" type="presParOf" srcId="{8BB07F2F-BCF5-4287-A01C-4401505651D5}" destId="{8BD357F4-3E5C-464C-9322-F93E59C152D5}" srcOrd="0" destOrd="0" presId="urn:microsoft.com/office/officeart/2005/8/layout/vList5"/>
    <dgm:cxn modelId="{2D0FFA08-F19B-44C2-A7B4-76BC5AB14F63}" type="presParOf" srcId="{8BD357F4-3E5C-464C-9322-F93E59C152D5}" destId="{78FAF1CB-7DCA-44C2-AA1D-7FBDD468DE6A}" srcOrd="0" destOrd="0" presId="urn:microsoft.com/office/officeart/2005/8/layout/vList5"/>
    <dgm:cxn modelId="{539EABF9-4C0F-471E-9120-3FF0FFCC0700}" type="presParOf" srcId="{8BD357F4-3E5C-464C-9322-F93E59C152D5}" destId="{632E51FC-3119-46EF-A6EA-7550952EBB87}" srcOrd="1" destOrd="0" presId="urn:microsoft.com/office/officeart/2005/8/layout/vList5"/>
    <dgm:cxn modelId="{A820F291-5D08-49FF-8C49-A31ADFDABCFD}" type="presParOf" srcId="{8BB07F2F-BCF5-4287-A01C-4401505651D5}" destId="{901A7C8F-72BC-4518-9F6A-0279BB1A722C}" srcOrd="1" destOrd="0" presId="urn:microsoft.com/office/officeart/2005/8/layout/vList5"/>
    <dgm:cxn modelId="{BCD05A6B-853F-4C23-826D-B27A76BE2F29}" type="presParOf" srcId="{8BB07F2F-BCF5-4287-A01C-4401505651D5}" destId="{50E3EECC-489F-448A-AD79-A88F17DF10FE}" srcOrd="2" destOrd="0" presId="urn:microsoft.com/office/officeart/2005/8/layout/vList5"/>
    <dgm:cxn modelId="{61613612-E467-4FB7-931E-9163E4A0418A}" type="presParOf" srcId="{50E3EECC-489F-448A-AD79-A88F17DF10FE}" destId="{8FC95C2E-2339-42FC-9946-28913ED6B0EA}" srcOrd="0" destOrd="0" presId="urn:microsoft.com/office/officeart/2005/8/layout/vList5"/>
    <dgm:cxn modelId="{4E5766E2-97B2-4798-9292-8CB2259C356B}" type="presParOf" srcId="{50E3EECC-489F-448A-AD79-A88F17DF10FE}" destId="{B02A3809-BDE7-4F54-91EE-D09308700FA5}" srcOrd="1" destOrd="0" presId="urn:microsoft.com/office/officeart/2005/8/layout/vList5"/>
    <dgm:cxn modelId="{DC202FDA-2036-40D8-BE41-3B735B8B8758}" type="presParOf" srcId="{8BB07F2F-BCF5-4287-A01C-4401505651D5}" destId="{95EF7153-DF09-4618-B3C7-0CC9E9EE6424}" srcOrd="3" destOrd="0" presId="urn:microsoft.com/office/officeart/2005/8/layout/vList5"/>
    <dgm:cxn modelId="{948BC62F-986C-4A13-97ED-2DA298C8BDD8}" type="presParOf" srcId="{8BB07F2F-BCF5-4287-A01C-4401505651D5}" destId="{9923943B-F3B7-4DC8-AA21-8E0427607FBA}" srcOrd="4" destOrd="0" presId="urn:microsoft.com/office/officeart/2005/8/layout/vList5"/>
    <dgm:cxn modelId="{E2C1C757-9F27-405B-A358-0B182CAD8D63}" type="presParOf" srcId="{9923943B-F3B7-4DC8-AA21-8E0427607FBA}" destId="{1EC25789-C914-4609-A507-5F4419564623}" srcOrd="0" destOrd="0" presId="urn:microsoft.com/office/officeart/2005/8/layout/vList5"/>
    <dgm:cxn modelId="{ECD52422-BEAE-4BB3-BCC3-8371533E185C}" type="presParOf" srcId="{9923943B-F3B7-4DC8-AA21-8E0427607FBA}" destId="{5481DC71-6278-4439-A5FC-EB1B4BBEB4D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4DD727D-1E58-B844-94E4-A87F4A5D58C3}" type="datetimeFigureOut">
              <a:rPr lang="en-US" smtClean="0"/>
              <a:t>12/22/2018</a:t>
            </a:fld>
            <a:endParaRPr lang="en-US"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F3313BC5-7C40-E64B-8155-93325A4934AF}" type="slidenum">
              <a:rPr lang="en-US" smtClean="0"/>
              <a:t>‹#›</a:t>
            </a:fld>
            <a:endParaRPr lang="en-US" dirty="0"/>
          </a:p>
        </p:txBody>
      </p:sp>
    </p:spTree>
    <p:extLst>
      <p:ext uri="{BB962C8B-B14F-4D97-AF65-F5344CB8AC3E}">
        <p14:creationId xmlns:p14="http://schemas.microsoft.com/office/powerpoint/2010/main" val="720275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07FA7-32B6-433A-835B-3C619CF23A19}" type="slidenum">
              <a:rPr kumimoji="0" lang="en-US"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17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13BC5-7C40-E64B-8155-93325A4934AF}" type="slidenum">
              <a:rPr lang="en-US" smtClean="0"/>
              <a:t>2</a:t>
            </a:fld>
            <a:endParaRPr lang="en-US" dirty="0"/>
          </a:p>
        </p:txBody>
      </p:sp>
    </p:spTree>
    <p:extLst>
      <p:ext uri="{BB962C8B-B14F-4D97-AF65-F5344CB8AC3E}">
        <p14:creationId xmlns:p14="http://schemas.microsoft.com/office/powerpoint/2010/main" val="390303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13BC5-7C40-E64B-8155-93325A4934AF}" type="slidenum">
              <a:rPr lang="en-US" smtClean="0"/>
              <a:t>4</a:t>
            </a:fld>
            <a:endParaRPr lang="en-US" dirty="0"/>
          </a:p>
        </p:txBody>
      </p:sp>
    </p:spTree>
    <p:extLst>
      <p:ext uri="{BB962C8B-B14F-4D97-AF65-F5344CB8AC3E}">
        <p14:creationId xmlns:p14="http://schemas.microsoft.com/office/powerpoint/2010/main" val="355371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13BC5-7C40-E64B-8155-93325A4934AF}" type="slidenum">
              <a:rPr lang="en-US" smtClean="0"/>
              <a:t>5</a:t>
            </a:fld>
            <a:endParaRPr lang="en-US" dirty="0"/>
          </a:p>
        </p:txBody>
      </p:sp>
    </p:spTree>
    <p:extLst>
      <p:ext uri="{BB962C8B-B14F-4D97-AF65-F5344CB8AC3E}">
        <p14:creationId xmlns:p14="http://schemas.microsoft.com/office/powerpoint/2010/main" val="277179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13BC5-7C40-E64B-8155-93325A4934AF}" type="slidenum">
              <a:rPr lang="en-US" smtClean="0"/>
              <a:t>6</a:t>
            </a:fld>
            <a:endParaRPr lang="en-US" dirty="0"/>
          </a:p>
        </p:txBody>
      </p:sp>
    </p:spTree>
    <p:extLst>
      <p:ext uri="{BB962C8B-B14F-4D97-AF65-F5344CB8AC3E}">
        <p14:creationId xmlns:p14="http://schemas.microsoft.com/office/powerpoint/2010/main" val="39796704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2.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Master" Target="../slideMasters/slideMaster1.xml"/><Relationship Id="rId17"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3.emf"/><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8.v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13.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15.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16.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vmlDrawing" Target="../drawings/vmlDrawing19.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xml"/><Relationship Id="rId1" Type="http://schemas.openxmlformats.org/officeDocument/2006/relationships/vmlDrawing" Target="../drawings/vmlDrawing20.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vmlDrawing" Target="../drawings/vmlDrawing21.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xml"/><Relationship Id="rId1" Type="http://schemas.openxmlformats.org/officeDocument/2006/relationships/vmlDrawing" Target="../drawings/vmlDrawing22.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vmlDrawing" Target="../drawings/vmlDrawing23.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24.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slideMaster" Target="../slideMasters/slideMaster4.xml"/><Relationship Id="rId18" Type="http://schemas.openxmlformats.org/officeDocument/2006/relationships/image" Target="../media/image4.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image" Target="../media/image3.emf"/><Relationship Id="rId2" Type="http://schemas.openxmlformats.org/officeDocument/2006/relationships/tags" Target="../tags/tag34.xml"/><Relationship Id="rId16" Type="http://schemas.openxmlformats.org/officeDocument/2006/relationships/image" Target="../media/image2.jpeg"/><Relationship Id="rId1" Type="http://schemas.openxmlformats.org/officeDocument/2006/relationships/vmlDrawing" Target="../drawings/vmlDrawing25.v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1.emf"/><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oleObject" Target="../embeddings/oleObject25.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26.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NULL"/><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7.vml"/><Relationship Id="rId5" Type="http://schemas.openxmlformats.org/officeDocument/2006/relationships/image" Target="NULL"/><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nvPr>
        </p:nvGraphicFramePr>
        <p:xfrm>
          <a:off x="2168" y="1631"/>
          <a:ext cx="2158" cy="1619"/>
        </p:xfrm>
        <a:graphic>
          <a:graphicData uri="http://schemas.openxmlformats.org/presentationml/2006/ole">
            <mc:AlternateContent xmlns:mc="http://schemas.openxmlformats.org/markup-compatibility/2006">
              <mc:Choice xmlns:v="urn:schemas-microsoft-com:vml" Requires="v">
                <p:oleObj spid="_x0000_s69782" name="think-cell Slide" r:id="rId13" imgW="270" imgH="270" progId="TCLayout.ActiveDocument.1">
                  <p:embed/>
                </p:oleObj>
              </mc:Choice>
              <mc:Fallback>
                <p:oleObj name="think-cell Slide" r:id="rId13" imgW="270" imgH="270" progId="TCLayout.ActiveDocument.1">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68" y="1631"/>
                        <a:ext cx="2158"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61" name="Picture 49" descr="C:\Users\Vijay Thamban\Desktop\Pictures\Working\Jan 08-2013\refinery.jpg"/>
          <p:cNvPicPr>
            <a:picLocks noChangeAspect="1" noChangeArrowheads="1"/>
          </p:cNvPicPr>
          <p:nvPr userDrawn="1">
            <p:custDataLst>
              <p:tags r:id="rId3"/>
            </p:custDataLst>
          </p:nvPr>
        </p:nvPicPr>
        <p:blipFill>
          <a:blip r:embed="rId15" cstate="email">
            <a:extLst>
              <a:ext uri="{28A0092B-C50C-407E-A947-70E740481C1C}">
                <a14:useLocalDpi xmlns:a14="http://schemas.microsoft.com/office/drawing/2010/main"/>
              </a:ext>
            </a:extLst>
          </a:blip>
          <a:srcRect/>
          <a:stretch>
            <a:fillRect/>
          </a:stretch>
        </p:blipFill>
        <p:spPr bwMode="auto">
          <a:xfrm>
            <a:off x="19" y="1657176"/>
            <a:ext cx="12191999" cy="52142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custDataLst>
              <p:tags r:id="rId4"/>
            </p:custDataLst>
          </p:nvPr>
        </p:nvSpPr>
        <p:spPr>
          <a:xfrm>
            <a:off x="1" y="1643788"/>
            <a:ext cx="12192000" cy="4316889"/>
          </a:xfrm>
          <a:prstGeom prst="rect">
            <a:avLst/>
          </a:prstGeom>
          <a:gradFill flip="none" rotWithShape="1">
            <a:gsLst>
              <a:gs pos="0">
                <a:schemeClr val="bg1">
                  <a:lumMod val="31000"/>
                  <a:lumOff val="69000"/>
                </a:schemeClr>
              </a:gs>
              <a:gs pos="24000">
                <a:srgbClr val="FFFFFF">
                  <a:alpha val="89000"/>
                </a:srgbClr>
              </a:gs>
              <a:gs pos="49000">
                <a:schemeClr val="bg1">
                  <a:alpha val="56000"/>
                </a:schemeClr>
              </a:gs>
              <a:gs pos="100000">
                <a:schemeClr val="bg1">
                  <a:alpha val="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116776" tIns="58388" rIns="116776" bIns="58388" rtlCol="0" anchor="ctr"/>
          <a:lstStyle/>
          <a:p>
            <a:pPr algn="ctr" defTabSz="1144680"/>
            <a:endParaRPr lang="en-US" sz="2031" dirty="0">
              <a:solidFill>
                <a:srgbClr val="FFFFFF"/>
              </a:solidFill>
            </a:endParaRPr>
          </a:p>
        </p:txBody>
      </p:sp>
      <p:sp>
        <p:nvSpPr>
          <p:cNvPr id="13373" name="Working Draft Text" hidden="1"/>
          <p:cNvSpPr txBox="1">
            <a:spLocks noChangeArrowheads="1"/>
          </p:cNvSpPr>
          <p:nvPr>
            <p:custDataLst>
              <p:tags r:id="rId5"/>
            </p:custDataLst>
          </p:nvPr>
        </p:nvSpPr>
        <p:spPr bwMode="auto">
          <a:xfrm>
            <a:off x="3591729" y="349872"/>
            <a:ext cx="1242328" cy="17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144680"/>
            <a:r>
              <a:rPr lang="en-US" sz="1129" b="1" dirty="0">
                <a:solidFill>
                  <a:srgbClr val="000000"/>
                </a:solidFill>
              </a:rPr>
              <a:t>WORKING DRAFT</a:t>
            </a:r>
          </a:p>
        </p:txBody>
      </p:sp>
      <p:grpSp>
        <p:nvGrpSpPr>
          <p:cNvPr id="4" name="McK Title Elements"/>
          <p:cNvGrpSpPr>
            <a:grpSpLocks/>
          </p:cNvGrpSpPr>
          <p:nvPr>
            <p:custDataLst>
              <p:tags r:id="rId6"/>
            </p:custDataLst>
          </p:nvPr>
        </p:nvGrpSpPr>
        <p:grpSpPr bwMode="auto">
          <a:xfrm>
            <a:off x="3591727" y="4972628"/>
            <a:ext cx="6714778" cy="1237486"/>
            <a:chOff x="1663" y="3070"/>
            <a:chExt cx="3109" cy="764"/>
          </a:xfrm>
        </p:grpSpPr>
        <p:sp>
          <p:nvSpPr>
            <p:cNvPr id="13332" name="McK Document type" hidden="1"/>
            <p:cNvSpPr txBox="1">
              <a:spLocks noChangeArrowheads="1"/>
            </p:cNvSpPr>
            <p:nvPr userDrawn="1"/>
          </p:nvSpPr>
          <p:spPr bwMode="auto">
            <a:xfrm>
              <a:off x="1663" y="3070"/>
              <a:ext cx="3109"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1144680"/>
              <a:r>
                <a:rPr lang="en-US" sz="1806" dirty="0">
                  <a:solidFill>
                    <a:srgbClr val="000000"/>
                  </a:solidFill>
                </a:rPr>
                <a:t>Document type</a:t>
              </a:r>
            </a:p>
          </p:txBody>
        </p:sp>
        <p:sp>
          <p:nvSpPr>
            <p:cNvPr id="13333" name="McK Date" hidden="1"/>
            <p:cNvSpPr txBox="1">
              <a:spLocks noChangeArrowheads="1"/>
            </p:cNvSpPr>
            <p:nvPr userDrawn="1"/>
          </p:nvSpPr>
          <p:spPr bwMode="auto">
            <a:xfrm>
              <a:off x="1663" y="3275"/>
              <a:ext cx="3109"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1144680"/>
              <a:r>
                <a:rPr lang="en-US" sz="1806" dirty="0">
                  <a:solidFill>
                    <a:srgbClr val="000000"/>
                  </a:solidFill>
                </a:rPr>
                <a:t>Date</a:t>
              </a:r>
            </a:p>
          </p:txBody>
        </p:sp>
        <p:sp>
          <p:nvSpPr>
            <p:cNvPr id="13352" name="McK Disclaimer" hidden="1"/>
            <p:cNvSpPr>
              <a:spLocks noChangeArrowheads="1"/>
            </p:cNvSpPr>
            <p:nvPr userDrawn="1"/>
          </p:nvSpPr>
          <p:spPr bwMode="auto">
            <a:xfrm>
              <a:off x="1663" y="3641"/>
              <a:ext cx="2777"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1027902" eaLnBrk="0" hangingPunct="0"/>
              <a:r>
                <a:rPr lang="en-US" sz="1016" dirty="0">
                  <a:solidFill>
                    <a:srgbClr val="000000"/>
                  </a:solidFill>
                </a:rPr>
                <a:t>CONFIDENTIAL &amp; PROPRIETARY</a:t>
              </a:r>
            </a:p>
            <a:p>
              <a:pPr defTabSz="1027902" eaLnBrk="0" hangingPunct="0"/>
              <a:r>
                <a:rPr lang="en-US" sz="1016" dirty="0">
                  <a:solidFill>
                    <a:srgbClr val="000000"/>
                  </a:solidFill>
                </a:rPr>
                <a:t>Any use of this material without specific permission of McKinsey &amp; Company is strictly prohibited</a:t>
              </a:r>
            </a:p>
          </p:txBody>
        </p:sp>
      </p:grpSp>
      <p:pic>
        <p:nvPicPr>
          <p:cNvPr id="13452" name="TitleBottomBarBW" hidden="1"/>
          <p:cNvPicPr>
            <a:picLocks noChangeAspect="1" noChangeArrowheads="1"/>
          </p:cNvPicPr>
          <p:nvPr>
            <p:custDataLst>
              <p:tags r:id="rId7"/>
            </p:custDataLst>
          </p:nvPr>
        </p:nvPicPr>
        <p:blipFill>
          <a:blip r:embed="rId16" cstate="email">
            <a:extLst>
              <a:ext uri="{28A0092B-C50C-407E-A947-70E740481C1C}">
                <a14:useLocalDpi xmlns:a14="http://schemas.microsoft.com/office/drawing/2010/main"/>
              </a:ext>
            </a:extLst>
          </a:blip>
          <a:srcRect/>
          <a:stretch>
            <a:fillRect/>
          </a:stretch>
        </p:blipFill>
        <p:spPr bwMode="auto">
          <a:xfrm>
            <a:off x="9811931" y="6577793"/>
            <a:ext cx="222242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63" name="doc id"/>
          <p:cNvSpPr txBox="1">
            <a:spLocks noChangeArrowheads="1"/>
          </p:cNvSpPr>
          <p:nvPr>
            <p:custDataLst>
              <p:tags r:id="rId8"/>
            </p:custDataLst>
          </p:nvPr>
        </p:nvSpPr>
        <p:spPr bwMode="auto">
          <a:xfrm>
            <a:off x="11485755" y="37255"/>
            <a:ext cx="401721"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1144680"/>
            <a:endParaRPr lang="ru-RU" sz="1016" dirty="0">
              <a:solidFill>
                <a:srgbClr val="000000"/>
              </a:solidFill>
            </a:endParaRPr>
          </a:p>
        </p:txBody>
      </p:sp>
      <p:sp>
        <p:nvSpPr>
          <p:cNvPr id="13468" name="Working Draft" hidden="1"/>
          <p:cNvSpPr txBox="1">
            <a:spLocks noChangeArrowheads="1"/>
          </p:cNvSpPr>
          <p:nvPr>
            <p:custDataLst>
              <p:tags r:id="rId9"/>
            </p:custDataLst>
          </p:nvPr>
        </p:nvSpPr>
        <p:spPr bwMode="auto">
          <a:xfrm>
            <a:off x="3591732" y="508611"/>
            <a:ext cx="3430426" cy="17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144680"/>
            <a:r>
              <a:rPr lang="en-US" sz="1129" dirty="0">
                <a:solidFill>
                  <a:srgbClr val="000000"/>
                </a:solidFill>
              </a:rPr>
              <a:t>Last Modified 9/1/2010 9:48:22 AM India St&amp;ard Time</a:t>
            </a:r>
          </a:p>
        </p:txBody>
      </p:sp>
      <p:sp>
        <p:nvSpPr>
          <p:cNvPr id="13469" name="Printed" hidden="1"/>
          <p:cNvSpPr txBox="1">
            <a:spLocks noChangeArrowheads="1"/>
          </p:cNvSpPr>
          <p:nvPr>
            <p:custDataLst>
              <p:tags r:id="rId10"/>
            </p:custDataLst>
          </p:nvPr>
        </p:nvSpPr>
        <p:spPr bwMode="auto">
          <a:xfrm>
            <a:off x="3591743" y="668971"/>
            <a:ext cx="456856" cy="17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144680"/>
            <a:r>
              <a:rPr lang="en-US" sz="1129" dirty="0">
                <a:solidFill>
                  <a:srgbClr val="000000"/>
                </a:solidFill>
              </a:rPr>
              <a:t>Printed</a:t>
            </a:r>
          </a:p>
        </p:txBody>
      </p:sp>
      <p:pic>
        <p:nvPicPr>
          <p:cNvPr id="16" name="Picture 126" descr="http://upload.wikimedia.org/wikipedia/en/thumb/9/99/Reliance_Industries_Logo.svg/1000px-Reliance_Industries_Logo.svg.png"/>
          <p:cNvPicPr>
            <a:picLocks noChangeAspect="1" noChangeArrowheads="1"/>
          </p:cNvPicPr>
          <p:nvPr userDrawn="1">
            <p:custDataLst>
              <p:tags r:id="rId11"/>
            </p:custDataLst>
          </p:nvPr>
        </p:nvPicPr>
        <p:blipFill>
          <a:blip r:embed="rId17" cstate="email">
            <a:extLst>
              <a:ext uri="{28A0092B-C50C-407E-A947-70E740481C1C}">
                <a14:useLocalDpi xmlns:a14="http://schemas.microsoft.com/office/drawing/2010/main"/>
              </a:ext>
            </a:extLst>
          </a:blip>
          <a:srcRect/>
          <a:stretch>
            <a:fillRect/>
          </a:stretch>
        </p:blipFill>
        <p:spPr bwMode="auto">
          <a:xfrm>
            <a:off x="9707671" y="914400"/>
            <a:ext cx="1845012"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37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66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56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41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59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p:cNvPicPr>
          <p:nvPr userDrawn="1"/>
        </p:nvPicPr>
        <p:blipFill rotWithShape="1">
          <a:blip r:embed="rId2"/>
          <a:srcRect l="236" t="1990" r="1387" b="1693"/>
          <a:stretch/>
        </p:blipFill>
        <p:spPr>
          <a:xfrm>
            <a:off x="0" y="0"/>
            <a:ext cx="12119429" cy="6858000"/>
          </a:xfrm>
          <a:prstGeom prst="rect">
            <a:avLst/>
          </a:prstGeom>
        </p:spPr>
      </p:pic>
      <p:sp>
        <p:nvSpPr>
          <p:cNvPr id="6" name="Rectangle 5"/>
          <p:cNvSpPr>
            <a:spLocks/>
          </p:cNvSpPr>
          <p:nvPr userDrawn="1"/>
        </p:nvSpPr>
        <p:spPr>
          <a:xfrm>
            <a:off x="0" y="0"/>
            <a:ext cx="1201782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5975775" y="6565085"/>
            <a:ext cx="240451" cy="246221"/>
          </a:xfrm>
        </p:spPr>
        <p:txBody>
          <a:bodyPr wrap="square" lIns="0" tIns="0" rIns="0" bIns="0">
            <a:spAutoFit/>
          </a:bodyPr>
          <a:lstStyle>
            <a:lvl1pPr>
              <a:defRPr sz="16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userDrawn="1"/>
        </p:nvSpPr>
        <p:spPr>
          <a:xfrm>
            <a:off x="5486399" y="712911"/>
            <a:ext cx="6492240" cy="86983"/>
          </a:xfrm>
          <a:prstGeom prst="rect">
            <a:avLst/>
          </a:prstGeom>
          <a:solidFill>
            <a:srgbClr val="1F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p:cNvSpPr/>
          <p:nvPr userDrawn="1"/>
        </p:nvSpPr>
        <p:spPr>
          <a:xfrm>
            <a:off x="0" y="712911"/>
            <a:ext cx="5572125" cy="86983"/>
          </a:xfrm>
          <a:custGeom>
            <a:avLst/>
            <a:gdLst>
              <a:gd name="connsiteX0" fmla="*/ 0 w 5636419"/>
              <a:gd name="connsiteY0" fmla="*/ 0 h 86983"/>
              <a:gd name="connsiteX1" fmla="*/ 5636419 w 5636419"/>
              <a:gd name="connsiteY1" fmla="*/ 0 h 86983"/>
              <a:gd name="connsiteX2" fmla="*/ 5636419 w 5636419"/>
              <a:gd name="connsiteY2" fmla="*/ 86983 h 86983"/>
              <a:gd name="connsiteX3" fmla="*/ 0 w 5636419"/>
              <a:gd name="connsiteY3" fmla="*/ 86983 h 86983"/>
              <a:gd name="connsiteX4" fmla="*/ 0 w 5636419"/>
              <a:gd name="connsiteY4" fmla="*/ 0 h 86983"/>
              <a:gd name="connsiteX0" fmla="*/ 0 w 5636419"/>
              <a:gd name="connsiteY0" fmla="*/ 0 h 86983"/>
              <a:gd name="connsiteX1" fmla="*/ 5548313 w 5636419"/>
              <a:gd name="connsiteY1" fmla="*/ 0 h 86983"/>
              <a:gd name="connsiteX2" fmla="*/ 5636419 w 5636419"/>
              <a:gd name="connsiteY2" fmla="*/ 86983 h 86983"/>
              <a:gd name="connsiteX3" fmla="*/ 0 w 5636419"/>
              <a:gd name="connsiteY3" fmla="*/ 86983 h 86983"/>
              <a:gd name="connsiteX4" fmla="*/ 0 w 5636419"/>
              <a:gd name="connsiteY4" fmla="*/ 0 h 8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6419" h="86983">
                <a:moveTo>
                  <a:pt x="0" y="0"/>
                </a:moveTo>
                <a:lnTo>
                  <a:pt x="5548313" y="0"/>
                </a:lnTo>
                <a:lnTo>
                  <a:pt x="5636419" y="86983"/>
                </a:lnTo>
                <a:lnTo>
                  <a:pt x="0" y="86983"/>
                </a:lnTo>
                <a:lnTo>
                  <a:pt x="0" y="0"/>
                </a:lnTo>
                <a:close/>
              </a:path>
            </a:pathLst>
          </a:custGeom>
          <a:solidFill>
            <a:srgbClr val="D8D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19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p:cNvPicPr>
          <p:nvPr userDrawn="1"/>
        </p:nvPicPr>
        <p:blipFill rotWithShape="1">
          <a:blip r:embed="rId2"/>
          <a:srcRect l="236" t="1990" r="1387" b="1693"/>
          <a:stretch/>
        </p:blipFill>
        <p:spPr>
          <a:xfrm>
            <a:off x="0" y="0"/>
            <a:ext cx="12119429" cy="6858000"/>
          </a:xfrm>
          <a:prstGeom prst="rect">
            <a:avLst/>
          </a:prstGeom>
        </p:spPr>
      </p:pic>
      <p:sp>
        <p:nvSpPr>
          <p:cNvPr id="6" name="Rectangle 5"/>
          <p:cNvSpPr>
            <a:spLocks/>
          </p:cNvSpPr>
          <p:nvPr userDrawn="1"/>
        </p:nvSpPr>
        <p:spPr>
          <a:xfrm>
            <a:off x="0" y="0"/>
            <a:ext cx="1201782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5975775" y="6565085"/>
            <a:ext cx="240451" cy="246221"/>
          </a:xfrm>
        </p:spPr>
        <p:txBody>
          <a:bodyPr wrap="square" lIns="0" tIns="0" rIns="0" bIns="0">
            <a:spAutoFit/>
          </a:bodyPr>
          <a:lstStyle>
            <a:lvl1pPr>
              <a:defRPr sz="16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userDrawn="1"/>
        </p:nvSpPr>
        <p:spPr>
          <a:xfrm>
            <a:off x="5486399" y="712911"/>
            <a:ext cx="6492240" cy="86983"/>
          </a:xfrm>
          <a:prstGeom prst="rect">
            <a:avLst/>
          </a:prstGeom>
          <a:solidFill>
            <a:srgbClr val="1F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p:cNvSpPr/>
          <p:nvPr userDrawn="1"/>
        </p:nvSpPr>
        <p:spPr>
          <a:xfrm>
            <a:off x="0" y="712911"/>
            <a:ext cx="5572125" cy="86983"/>
          </a:xfrm>
          <a:custGeom>
            <a:avLst/>
            <a:gdLst>
              <a:gd name="connsiteX0" fmla="*/ 0 w 5636419"/>
              <a:gd name="connsiteY0" fmla="*/ 0 h 86983"/>
              <a:gd name="connsiteX1" fmla="*/ 5636419 w 5636419"/>
              <a:gd name="connsiteY1" fmla="*/ 0 h 86983"/>
              <a:gd name="connsiteX2" fmla="*/ 5636419 w 5636419"/>
              <a:gd name="connsiteY2" fmla="*/ 86983 h 86983"/>
              <a:gd name="connsiteX3" fmla="*/ 0 w 5636419"/>
              <a:gd name="connsiteY3" fmla="*/ 86983 h 86983"/>
              <a:gd name="connsiteX4" fmla="*/ 0 w 5636419"/>
              <a:gd name="connsiteY4" fmla="*/ 0 h 86983"/>
              <a:gd name="connsiteX0" fmla="*/ 0 w 5636419"/>
              <a:gd name="connsiteY0" fmla="*/ 0 h 86983"/>
              <a:gd name="connsiteX1" fmla="*/ 5548313 w 5636419"/>
              <a:gd name="connsiteY1" fmla="*/ 0 h 86983"/>
              <a:gd name="connsiteX2" fmla="*/ 5636419 w 5636419"/>
              <a:gd name="connsiteY2" fmla="*/ 86983 h 86983"/>
              <a:gd name="connsiteX3" fmla="*/ 0 w 5636419"/>
              <a:gd name="connsiteY3" fmla="*/ 86983 h 86983"/>
              <a:gd name="connsiteX4" fmla="*/ 0 w 5636419"/>
              <a:gd name="connsiteY4" fmla="*/ 0 h 8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6419" h="86983">
                <a:moveTo>
                  <a:pt x="0" y="0"/>
                </a:moveTo>
                <a:lnTo>
                  <a:pt x="5548313" y="0"/>
                </a:lnTo>
                <a:lnTo>
                  <a:pt x="5636419" y="86983"/>
                </a:lnTo>
                <a:lnTo>
                  <a:pt x="0" y="86983"/>
                </a:lnTo>
                <a:lnTo>
                  <a:pt x="0" y="0"/>
                </a:lnTo>
                <a:close/>
              </a:path>
            </a:pathLst>
          </a:custGeom>
          <a:solidFill>
            <a:srgbClr val="D8D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016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428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250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747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775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Layout">
    <p:spTree>
      <p:nvGrpSpPr>
        <p:cNvPr id="1" name=""/>
        <p:cNvGrpSpPr/>
        <p:nvPr/>
      </p:nvGrpSpPr>
      <p:grpSpPr>
        <a:xfrm>
          <a:off x="0" y="0"/>
          <a:ext cx="0" cy="0"/>
          <a:chOff x="0" y="0"/>
          <a:chExt cx="0" cy="0"/>
        </a:xfrm>
      </p:grpSpPr>
      <p:cxnSp>
        <p:nvCxnSpPr>
          <p:cNvPr id="8" name="Straight Connector 24"/>
          <p:cNvCxnSpPr>
            <a:cxnSpLocks noChangeShapeType="1"/>
          </p:cNvCxnSpPr>
          <p:nvPr userDrawn="1"/>
        </p:nvCxnSpPr>
        <p:spPr bwMode="auto">
          <a:xfrm flipH="1">
            <a:off x="617019" y="631136"/>
            <a:ext cx="10960099" cy="0"/>
          </a:xfrm>
          <a:prstGeom prst="line">
            <a:avLst/>
          </a:prstGeom>
          <a:noFill/>
          <a:ln w="50800" cap="sq" algn="ctr">
            <a:solidFill>
              <a:srgbClr val="FFBD5B"/>
            </a:solidFill>
            <a:round/>
            <a:headEnd type="none" w="sm" len="sm"/>
            <a:tailEnd type="none" w="sm" len="sm"/>
          </a:ln>
        </p:spPr>
      </p:cxnSp>
      <p:graphicFrame>
        <p:nvGraphicFramePr>
          <p:cNvPr id="3" name="Object 2" hidden="1"/>
          <p:cNvGraphicFramePr>
            <a:graphicFrameLocks/>
          </p:cNvGraphicFramePr>
          <p:nvPr userDrawn="1">
            <p:custDataLst>
              <p:tags r:id="rId2"/>
            </p:custDataLst>
            <p:extLst/>
          </p:nvPr>
        </p:nvGraphicFramePr>
        <p:xfrm>
          <a:off x="2127" y="1596"/>
          <a:ext cx="2115" cy="1588"/>
        </p:xfrm>
        <a:graphic>
          <a:graphicData uri="http://schemas.openxmlformats.org/presentationml/2006/ole">
            <mc:AlternateContent xmlns:mc="http://schemas.openxmlformats.org/markup-compatibility/2006">
              <mc:Choice xmlns:v="urn:schemas-microsoft-com:vml" Requires="v">
                <p:oleObj spid="_x0000_s70806" name="think-cell Slide" r:id="rId4" imgW="270" imgH="270" progId="TCLayout.ActiveDocument.1">
                  <p:embed/>
                </p:oleObj>
              </mc:Choice>
              <mc:Fallback>
                <p:oleObj name="think-cell Slide" r:id="rId4" imgW="270" imgH="270" progId="TCLayout.ActiveDocument.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 y="1596"/>
                        <a:ext cx="2115"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766481" y="2"/>
            <a:ext cx="11425521" cy="725488"/>
          </a:xfrm>
        </p:spPr>
        <p:txBody>
          <a:bodyPr/>
          <a:lstStyle>
            <a:lvl1pPr marL="0" indent="0">
              <a:defRPr>
                <a:latin typeface="+mn-lt"/>
              </a:defRPr>
            </a:lvl1pPr>
          </a:lstStyle>
          <a:p>
            <a:pPr lvl="0"/>
            <a:r>
              <a:rPr lang="en-US" dirty="0" smtClean="0"/>
              <a:t>Click to edit Master title style</a:t>
            </a:r>
          </a:p>
        </p:txBody>
      </p:sp>
      <p:sp>
        <p:nvSpPr>
          <p:cNvPr id="4" name="Text Placeholder 3"/>
          <p:cNvSpPr>
            <a:spLocks noGrp="1"/>
          </p:cNvSpPr>
          <p:nvPr>
            <p:ph type="body" sz="quarter" idx="10"/>
          </p:nvPr>
        </p:nvSpPr>
        <p:spPr>
          <a:xfrm>
            <a:off x="596775" y="838200"/>
            <a:ext cx="10972800" cy="5257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1630"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329" y="167111"/>
            <a:ext cx="790671" cy="39127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20" descr="Related image"/>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Tree>
    <p:extLst>
      <p:ext uri="{BB962C8B-B14F-4D97-AF65-F5344CB8AC3E}">
        <p14:creationId xmlns:p14="http://schemas.microsoft.com/office/powerpoint/2010/main" val="26088428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3875" name="think-cell Slide" r:id="rId4" imgW="383" imgH="384" progId="TCLayout.ActiveDocument.1">
                  <p:embed/>
                </p:oleObj>
              </mc:Choice>
              <mc:Fallback>
                <p:oleObj name="think-cell Slide" r:id="rId4" imgW="383" imgH="384" progId="TCLayout.ActiveDocument.1">
                  <p:embed/>
                  <p:pic>
                    <p:nvPicPr>
                      <p:cNvPr id="9" name="Object 8"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val="0"/>
              </a:ext>
            </a:extLst>
          </a:blip>
          <a:srcRect t="7628" b="7628"/>
          <a:stretch/>
        </p:blipFill>
        <p:spPr>
          <a:xfrm>
            <a:off x="-3169" y="-95536"/>
            <a:ext cx="12187239" cy="6859589"/>
          </a:xfrm>
          <a:prstGeom prst="rect">
            <a:avLst/>
          </a:prstGeom>
        </p:spPr>
      </p:pic>
      <p:sp>
        <p:nvSpPr>
          <p:cNvPr id="8" name="Rectangle 7"/>
          <p:cNvSpPr/>
          <p:nvPr userDrawn="1"/>
        </p:nvSpPr>
        <p:spPr>
          <a:xfrm>
            <a:off x="-3168" y="-1"/>
            <a:ext cx="12187239" cy="6859589"/>
          </a:xfrm>
          <a:prstGeom prst="rect">
            <a:avLst/>
          </a:prstGeom>
          <a:gradFill flip="none" rotWithShape="1">
            <a:gsLst>
              <a:gs pos="0">
                <a:schemeClr val="tx1">
                  <a:alpha val="84000"/>
                </a:schemeClr>
              </a:gs>
              <a:gs pos="50000">
                <a:srgbClr val="0E2334">
                  <a:alpha val="46000"/>
                </a:srgbClr>
              </a:gs>
              <a:gs pos="100000">
                <a:srgbClr val="0E2334">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980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56943" name="think-cell Slide" r:id="rId4" imgW="270" imgH="270" progId="TCLayout.ActiveDocument.1">
                  <p:embed/>
                </p:oleObj>
              </mc:Choice>
              <mc:Fallback>
                <p:oleObj name="think-cell Slide" r:id="rId4" imgW="270" imgH="270" progId="TCLayout.ActiveDocument.1">
                  <p:embed/>
                  <p:pic>
                    <p:nvPicPr>
                      <p:cNvPr id="2" name="Object 1"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10"/>
          <p:cNvCxnSpPr>
            <a:cxnSpLocks noChangeShapeType="1"/>
          </p:cNvCxnSpPr>
          <p:nvPr userDrawn="1"/>
        </p:nvCxnSpPr>
        <p:spPr bwMode="auto">
          <a:xfrm flipH="1">
            <a:off x="1016008" y="3384550"/>
            <a:ext cx="11144250" cy="0"/>
          </a:xfrm>
          <a:prstGeom prst="line">
            <a:avLst/>
          </a:prstGeom>
          <a:noFill/>
          <a:ln w="50800" cap="sq" algn="ctr">
            <a:solidFill>
              <a:srgbClr val="FFBD5B"/>
            </a:solidFill>
            <a:round/>
            <a:headEnd type="none" w="sm" len="sm"/>
            <a:tailEnd type="none" w="sm" len="sm"/>
          </a:ln>
        </p:spPr>
      </p:cxnSp>
      <p:sp>
        <p:nvSpPr>
          <p:cNvPr id="29708" name="Title Placeholder 1"/>
          <p:cNvSpPr>
            <a:spLocks noGrp="1"/>
          </p:cNvSpPr>
          <p:nvPr>
            <p:ph type="ctrTitle"/>
          </p:nvPr>
        </p:nvSpPr>
        <p:spPr>
          <a:xfrm>
            <a:off x="335362" y="1484784"/>
            <a:ext cx="10363201" cy="990600"/>
          </a:xfrm>
          <a:effectLst>
            <a:outerShdw blurRad="50800" dist="38100" dir="2700000" sx="16000" sy="16000" algn="tl" rotWithShape="0">
              <a:prstClr val="black">
                <a:alpha val="40000"/>
              </a:prstClr>
            </a:outerShdw>
          </a:effectLst>
        </p:spPr>
        <p:txBody>
          <a:bodyPr/>
          <a:lstStyle>
            <a:lvl1pPr marL="495209" indent="0" algn="l">
              <a:defRPr sz="4854">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29705" name="Text Placeholder 2"/>
          <p:cNvSpPr>
            <a:spLocks noGrp="1"/>
          </p:cNvSpPr>
          <p:nvPr>
            <p:ph type="subTitle" idx="1"/>
          </p:nvPr>
        </p:nvSpPr>
        <p:spPr>
          <a:xfrm>
            <a:off x="335369" y="2492898"/>
            <a:ext cx="10761759" cy="720080"/>
          </a:xfrm>
        </p:spPr>
        <p:txBody>
          <a:bodyPr anchor="ctr">
            <a:noAutofit/>
          </a:bodyPr>
          <a:lstStyle>
            <a:lvl1pPr marL="495209" indent="0" algn="l">
              <a:buFont typeface="Wingdings" pitchFamily="2" charset="2"/>
              <a:buNone/>
              <a:defRPr sz="3530" baseline="0">
                <a:solidFill>
                  <a:schemeClr val="tx1">
                    <a:lumMod val="50000"/>
                    <a:lumOff val="50000"/>
                  </a:schemeClr>
                </a:solidFill>
              </a:defRPr>
            </a:lvl1pPr>
          </a:lstStyle>
          <a:p>
            <a:r>
              <a:rPr lang="en-US" smtClean="0"/>
              <a:t>Click to edit Master subtitle style</a:t>
            </a:r>
            <a:endParaRPr lang="en-US" dirty="0"/>
          </a:p>
        </p:txBody>
      </p:sp>
      <p:pic>
        <p:nvPicPr>
          <p:cNvPr id="6"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128005" y="3733819"/>
            <a:ext cx="3445235" cy="149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0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Layout">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57967" name="think-cell Slide" r:id="rId4" imgW="270" imgH="270" progId="TCLayout.ActiveDocument.1">
                  <p:embed/>
                </p:oleObj>
              </mc:Choice>
              <mc:Fallback>
                <p:oleObj name="think-cell Slide" r:id="rId4" imgW="270" imgH="270" progId="TCLayout.ActiveDocument.1">
                  <p:embed/>
                  <p:pic>
                    <p:nvPicPr>
                      <p:cNvPr id="3" name="Object 2"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atin typeface="+mn-lt"/>
              </a:defRPr>
            </a:lvl1pPr>
          </a:lstStyle>
          <a:p>
            <a:pPr lvl="0"/>
            <a:r>
              <a:rPr lang="en-US" dirty="0" smtClean="0"/>
              <a:t>Click to edit Master title style</a:t>
            </a:r>
          </a:p>
        </p:txBody>
      </p:sp>
      <p:sp>
        <p:nvSpPr>
          <p:cNvPr id="4" name="Text Placeholder 3"/>
          <p:cNvSpPr>
            <a:spLocks noGrp="1"/>
          </p:cNvSpPr>
          <p:nvPr>
            <p:ph type="body" sz="quarter" idx="10"/>
          </p:nvPr>
        </p:nvSpPr>
        <p:spPr>
          <a:xfrm>
            <a:off x="596771" y="838201"/>
            <a:ext cx="10972802" cy="5257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1630"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72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amp; Takeaway">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58991" name="think-cell Slide" r:id="rId4" imgW="270" imgH="270" progId="TCLayout.ActiveDocument.1">
                  <p:embed/>
                </p:oleObj>
              </mc:Choice>
              <mc:Fallback>
                <p:oleObj name="think-cell Slide" r:id="rId4" imgW="270" imgH="270" progId="TCLayout.ActiveDocument.1">
                  <p:embed/>
                  <p:pic>
                    <p:nvPicPr>
                      <p:cNvPr id="3" name="Object 2"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96771" y="838200"/>
            <a:ext cx="10972802" cy="4876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6"/>
          <p:cNvSpPr>
            <a:spLocks noGrp="1"/>
          </p:cNvSpPr>
          <p:nvPr>
            <p:ph type="body" sz="quarter" idx="11"/>
          </p:nvPr>
        </p:nvSpPr>
        <p:spPr>
          <a:xfrm>
            <a:off x="570693" y="5736689"/>
            <a:ext cx="11049075" cy="428625"/>
          </a:xfrm>
          <a:solidFill>
            <a:srgbClr val="E46C0A"/>
          </a:solidFill>
        </p:spPr>
        <p:txBody>
          <a:bodyPr>
            <a:normAutofit/>
          </a:bodyPr>
          <a:lstStyle>
            <a:lvl1pPr marL="0" indent="0" algn="ctr">
              <a:buNone/>
              <a:defRPr sz="2537" i="1">
                <a:solidFill>
                  <a:schemeClr val="bg1"/>
                </a:solidFill>
                <a:latin typeface="Arial"/>
                <a:cs typeface="Arial"/>
                <a:sym typeface="Arial"/>
              </a:defRPr>
            </a:lvl1pPr>
          </a:lstStyle>
          <a:p>
            <a:pPr lvl="0"/>
            <a:r>
              <a:rPr lang="en-US" smtClean="0"/>
              <a:t>Click to edit Master text styles</a:t>
            </a:r>
          </a:p>
        </p:txBody>
      </p:sp>
      <p:pic>
        <p:nvPicPr>
          <p:cNvPr id="6"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1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60015" name="think-cell Slide" r:id="rId4" imgW="270" imgH="270" progId="TCLayout.ActiveDocument.1">
                  <p:embed/>
                </p:oleObj>
              </mc:Choice>
              <mc:Fallback>
                <p:oleObj name="think-cell Slide" r:id="rId4" imgW="270" imgH="270" progId="TCLayout.ActiveDocument.1">
                  <p:embed/>
                  <p:pic>
                    <p:nvPicPr>
                      <p:cNvPr id="3" name="Object 2"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pic>
        <p:nvPicPr>
          <p:cNvPr id="4"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75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61039" name="think-cell Slide" r:id="rId4" imgW="270" imgH="270" progId="TCLayout.ActiveDocument.1">
                  <p:embed/>
                </p:oleObj>
              </mc:Choice>
              <mc:Fallback>
                <p:oleObj name="think-cell Slide" r:id="rId4" imgW="270" imgH="270" progId="TCLayout.ActiveDocument.1">
                  <p:embed/>
                  <p:pic>
                    <p:nvPicPr>
                      <p:cNvPr id="2" name="Object 1"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29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ext Layout">
    <p:spTree>
      <p:nvGrpSpPr>
        <p:cNvPr id="1" name=""/>
        <p:cNvGrpSpPr/>
        <p:nvPr/>
      </p:nvGrpSpPr>
      <p:grpSpPr>
        <a:xfrm>
          <a:off x="0" y="0"/>
          <a:ext cx="0" cy="0"/>
          <a:chOff x="0" y="0"/>
          <a:chExt cx="0" cy="0"/>
        </a:xfrm>
      </p:grpSpPr>
      <p:graphicFrame>
        <p:nvGraphicFramePr>
          <p:cNvPr id="5" name="Object 4"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62063" name="think-cell Slide" r:id="rId4" imgW="270" imgH="270" progId="TCLayout.ActiveDocument.1">
                  <p:embed/>
                </p:oleObj>
              </mc:Choice>
              <mc:Fallback>
                <p:oleObj name="think-cell Slide" r:id="rId4" imgW="270" imgH="270" progId="TCLayout.ActiveDocument.1">
                  <p:embed/>
                  <p:pic>
                    <p:nvPicPr>
                      <p:cNvPr id="5" name="Object 4"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91405" y="838202"/>
            <a:ext cx="5384800" cy="5129883"/>
          </a:xfrm>
        </p:spPr>
        <p:txBody>
          <a:bodyPr>
            <a:normAutofit/>
          </a:bodyPr>
          <a:lstStyle>
            <a:lvl1pPr>
              <a:buClr>
                <a:srgbClr val="0068B3"/>
              </a:buClr>
              <a:defRPr sz="2648"/>
            </a:lvl1pPr>
            <a:lvl2pPr>
              <a:defRPr sz="2537"/>
            </a:lvl2pPr>
            <a:lvl3pPr>
              <a:defRPr sz="2205"/>
            </a:lvl3pPr>
            <a:lvl4pPr>
              <a:defRPr sz="1985"/>
            </a:lvl4pPr>
            <a:lvl5pPr>
              <a:defRPr sz="1764"/>
            </a:lvl5pPr>
            <a:lvl6pPr>
              <a:defRPr sz="2205"/>
            </a:lvl6pPr>
            <a:lvl7pPr>
              <a:defRPr sz="2205"/>
            </a:lvl7pPr>
            <a:lvl8pPr>
              <a:defRPr sz="2205"/>
            </a:lvl8pPr>
            <a:lvl9pPr>
              <a:defRPr sz="2205"/>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2" y="838202"/>
            <a:ext cx="5384800" cy="5129883"/>
          </a:xfrm>
        </p:spPr>
        <p:txBody>
          <a:bodyPr>
            <a:normAutofit/>
          </a:bodyPr>
          <a:lstStyle>
            <a:lvl1pPr>
              <a:buClr>
                <a:srgbClr val="0068B3"/>
              </a:buClr>
              <a:defRPr sz="2648"/>
            </a:lvl1pPr>
            <a:lvl2pPr>
              <a:defRPr sz="2537"/>
            </a:lvl2pPr>
            <a:lvl3pPr>
              <a:defRPr sz="2205"/>
            </a:lvl3pPr>
            <a:lvl4pPr>
              <a:defRPr sz="1985"/>
            </a:lvl4pPr>
            <a:lvl5pPr>
              <a:defRPr sz="1764"/>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8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Picture Layout">
    <p:spTree>
      <p:nvGrpSpPr>
        <p:cNvPr id="1" name=""/>
        <p:cNvGrpSpPr/>
        <p:nvPr/>
      </p:nvGrpSpPr>
      <p:grpSpPr>
        <a:xfrm>
          <a:off x="0" y="0"/>
          <a:ext cx="0" cy="0"/>
          <a:chOff x="0" y="0"/>
          <a:chExt cx="0" cy="0"/>
        </a:xfrm>
      </p:grpSpPr>
      <p:graphicFrame>
        <p:nvGraphicFramePr>
          <p:cNvPr id="5" name="Object 4"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63087" name="think-cell Slide" r:id="rId4" imgW="270" imgH="270" progId="TCLayout.ActiveDocument.1">
                  <p:embed/>
                </p:oleObj>
              </mc:Choice>
              <mc:Fallback>
                <p:oleObj name="think-cell Slide" r:id="rId4" imgW="270" imgH="270" progId="TCLayout.ActiveDocument.1">
                  <p:embed/>
                  <p:pic>
                    <p:nvPicPr>
                      <p:cNvPr id="5" name="Object 4"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Picture Placeholder 2"/>
          <p:cNvSpPr>
            <a:spLocks noGrp="1"/>
          </p:cNvSpPr>
          <p:nvPr>
            <p:ph type="pic" idx="10"/>
          </p:nvPr>
        </p:nvSpPr>
        <p:spPr>
          <a:xfrm>
            <a:off x="6245857" y="838201"/>
            <a:ext cx="5695940" cy="5142618"/>
          </a:xfrm>
        </p:spPr>
        <p:txBody>
          <a:bodyPr>
            <a:normAutofit/>
          </a:bodyPr>
          <a:lstStyle>
            <a:lvl1pPr marL="0" indent="0">
              <a:buNone/>
              <a:defRPr sz="3972"/>
            </a:lvl1pPr>
            <a:lvl2pPr marL="559294" indent="0">
              <a:buNone/>
              <a:defRPr sz="3530"/>
            </a:lvl2pPr>
            <a:lvl3pPr marL="1118587" indent="0">
              <a:buNone/>
              <a:defRPr sz="2979"/>
            </a:lvl3pPr>
            <a:lvl4pPr marL="1677876" indent="0">
              <a:buNone/>
              <a:defRPr sz="2537"/>
            </a:lvl4pPr>
            <a:lvl5pPr marL="2237174" indent="0">
              <a:buNone/>
              <a:defRPr sz="2537"/>
            </a:lvl5pPr>
            <a:lvl6pPr marL="2796464" indent="0">
              <a:buNone/>
              <a:defRPr sz="2537"/>
            </a:lvl6pPr>
            <a:lvl7pPr marL="3355757" indent="0">
              <a:buNone/>
              <a:defRPr sz="2537"/>
            </a:lvl7pPr>
            <a:lvl8pPr marL="3915050" indent="0">
              <a:buNone/>
              <a:defRPr sz="2537"/>
            </a:lvl8pPr>
            <a:lvl9pPr marL="4474344" indent="0">
              <a:buNone/>
              <a:defRPr sz="2537"/>
            </a:lvl9pPr>
          </a:lstStyle>
          <a:p>
            <a:pPr lvl="0"/>
            <a:r>
              <a:rPr lang="en-US" noProof="0" dirty="0" smtClean="0"/>
              <a:t>Click icon to add picture</a:t>
            </a:r>
            <a:endParaRPr lang="en-US" noProof="0" dirty="0"/>
          </a:p>
        </p:txBody>
      </p:sp>
      <p:sp>
        <p:nvSpPr>
          <p:cNvPr id="4" name="Content Placeholder 2"/>
          <p:cNvSpPr>
            <a:spLocks noGrp="1"/>
          </p:cNvSpPr>
          <p:nvPr>
            <p:ph sz="half" idx="1"/>
          </p:nvPr>
        </p:nvSpPr>
        <p:spPr>
          <a:xfrm>
            <a:off x="591408" y="838221"/>
            <a:ext cx="5504597" cy="5139071"/>
          </a:xfrm>
        </p:spPr>
        <p:txBody>
          <a:bodyPr>
            <a:normAutofit/>
          </a:bodyPr>
          <a:lstStyle>
            <a:lvl1pPr>
              <a:buClr>
                <a:srgbClr val="0068B3"/>
              </a:buClr>
              <a:defRPr sz="2648"/>
            </a:lvl1pPr>
            <a:lvl2pPr>
              <a:defRPr sz="2537"/>
            </a:lvl2pPr>
            <a:lvl3pPr>
              <a:defRPr sz="2205"/>
            </a:lvl3pPr>
            <a:lvl4pPr>
              <a:defRPr sz="1985"/>
            </a:lvl4pPr>
            <a:lvl5pPr>
              <a:defRPr sz="1764"/>
            </a:lvl5pPr>
            <a:lvl6pPr>
              <a:defRPr sz="2205"/>
            </a:lvl6pPr>
            <a:lvl7pPr>
              <a:defRPr sz="2205"/>
            </a:lvl7pPr>
            <a:lvl8pPr>
              <a:defRPr sz="2205"/>
            </a:lvl8pPr>
            <a:lvl9pPr>
              <a:defRPr sz="2205"/>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23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957401"/>
            <a:endParaRPr lang="en-IN" sz="1862" dirty="0">
              <a:solidFill>
                <a:prstClr val="black"/>
              </a:solidFill>
            </a:endParaRPr>
          </a:p>
        </p:txBody>
      </p:sp>
      <p:sp>
        <p:nvSpPr>
          <p:cNvPr id="5" name="Footer Placeholder 4"/>
          <p:cNvSpPr>
            <a:spLocks noGrp="1"/>
          </p:cNvSpPr>
          <p:nvPr>
            <p:ph type="ftr" sz="quarter" idx="11"/>
          </p:nvPr>
        </p:nvSpPr>
        <p:spPr>
          <a:xfrm>
            <a:off x="4038602" y="6356352"/>
            <a:ext cx="4114800" cy="365125"/>
          </a:xfrm>
          <a:prstGeom prst="rect">
            <a:avLst/>
          </a:prstGeom>
        </p:spPr>
        <p:txBody>
          <a:bodyPr/>
          <a:lstStyle/>
          <a:p>
            <a:pPr defTabSz="957401"/>
            <a:endParaRPr lang="en-IN" sz="1862" dirty="0">
              <a:solidFill>
                <a:prstClr val="black"/>
              </a:solidFill>
            </a:endParaRPr>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pPr defTabSz="957401"/>
            <a:fld id="{61B9A52E-AE03-47E4-90D8-645930165340}" type="slidenum">
              <a:rPr lang="en-IN" sz="1862" smtClean="0">
                <a:solidFill>
                  <a:prstClr val="black"/>
                </a:solidFill>
              </a:rPr>
              <a:pPr defTabSz="957401"/>
              <a:t>‹#›</a:t>
            </a:fld>
            <a:endParaRPr lang="en-IN" sz="1862" dirty="0">
              <a:solidFill>
                <a:prstClr val="black"/>
              </a:solidFill>
            </a:endParaRPr>
          </a:p>
        </p:txBody>
      </p:sp>
    </p:spTree>
    <p:extLst>
      <p:ext uri="{BB962C8B-B14F-4D97-AF65-F5344CB8AC3E}">
        <p14:creationId xmlns:p14="http://schemas.microsoft.com/office/powerpoint/2010/main" val="1004064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75824" name="think-cell Slide" r:id="rId4" imgW="270" imgH="270" progId="TCLayout.ActiveDocument.1">
                  <p:embed/>
                </p:oleObj>
              </mc:Choice>
              <mc:Fallback>
                <p:oleObj name="think-cell Slide" r:id="rId4" imgW="270" imgH="270" progId="TCLayout.ActiveDocument.1">
                  <p:embed/>
                  <p:pic>
                    <p:nvPicPr>
                      <p:cNvPr id="2" name="Object 1"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10"/>
          <p:cNvCxnSpPr>
            <a:cxnSpLocks noChangeShapeType="1"/>
          </p:cNvCxnSpPr>
          <p:nvPr userDrawn="1"/>
        </p:nvCxnSpPr>
        <p:spPr bwMode="auto">
          <a:xfrm flipH="1">
            <a:off x="1016008" y="3384550"/>
            <a:ext cx="11144250" cy="0"/>
          </a:xfrm>
          <a:prstGeom prst="line">
            <a:avLst/>
          </a:prstGeom>
          <a:noFill/>
          <a:ln w="50800" cap="sq" algn="ctr">
            <a:solidFill>
              <a:srgbClr val="FFBD5B"/>
            </a:solidFill>
            <a:round/>
            <a:headEnd type="none" w="sm" len="sm"/>
            <a:tailEnd type="none" w="sm" len="sm"/>
          </a:ln>
        </p:spPr>
      </p:cxnSp>
      <p:sp>
        <p:nvSpPr>
          <p:cNvPr id="29708" name="Title Placeholder 1"/>
          <p:cNvSpPr>
            <a:spLocks noGrp="1"/>
          </p:cNvSpPr>
          <p:nvPr>
            <p:ph type="ctrTitle"/>
          </p:nvPr>
        </p:nvSpPr>
        <p:spPr>
          <a:xfrm>
            <a:off x="335362" y="1484784"/>
            <a:ext cx="10363201" cy="990600"/>
          </a:xfrm>
          <a:effectLst>
            <a:outerShdw blurRad="50800" dist="38100" dir="2700000" sx="16000" sy="16000" algn="tl" rotWithShape="0">
              <a:prstClr val="black">
                <a:alpha val="40000"/>
              </a:prstClr>
            </a:outerShdw>
          </a:effectLst>
        </p:spPr>
        <p:txBody>
          <a:bodyPr/>
          <a:lstStyle>
            <a:lvl1pPr marL="495209" indent="0" algn="l">
              <a:defRPr sz="4854">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29705" name="Text Placeholder 2"/>
          <p:cNvSpPr>
            <a:spLocks noGrp="1"/>
          </p:cNvSpPr>
          <p:nvPr>
            <p:ph type="subTitle" idx="1"/>
          </p:nvPr>
        </p:nvSpPr>
        <p:spPr>
          <a:xfrm>
            <a:off x="335369" y="2492898"/>
            <a:ext cx="10761759" cy="720080"/>
          </a:xfrm>
        </p:spPr>
        <p:txBody>
          <a:bodyPr anchor="ctr">
            <a:noAutofit/>
          </a:bodyPr>
          <a:lstStyle>
            <a:lvl1pPr marL="495209" indent="0" algn="l">
              <a:buFont typeface="Wingdings" pitchFamily="2" charset="2"/>
              <a:buNone/>
              <a:defRPr sz="3530" baseline="0">
                <a:solidFill>
                  <a:schemeClr val="tx1">
                    <a:lumMod val="50000"/>
                    <a:lumOff val="50000"/>
                  </a:schemeClr>
                </a:solidFill>
              </a:defRPr>
            </a:lvl1pPr>
          </a:lstStyle>
          <a:p>
            <a:r>
              <a:rPr lang="en-US" smtClean="0"/>
              <a:t>Click to edit Master subtitle style</a:t>
            </a:r>
            <a:endParaRPr lang="en-US" dirty="0"/>
          </a:p>
        </p:txBody>
      </p:sp>
      <p:pic>
        <p:nvPicPr>
          <p:cNvPr id="6"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128005" y="3733819"/>
            <a:ext cx="3445235" cy="149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187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pic>
        <p:nvPicPr>
          <p:cNvPr id="5236" name="Picture 116" descr="http://lgl.com/images/headers/oilgas-bg4.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5638800" y="1981200"/>
            <a:ext cx="6553200" cy="2971800"/>
          </a:xfrm>
          <a:prstGeom prst="rect">
            <a:avLst/>
          </a:prstGeom>
          <a:solidFill>
            <a:schemeClr val="bg1">
              <a:lumMod val="85000"/>
              <a:alpha val="70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algn="ctr" eaLnBrk="0" fontAlgn="base" hangingPunct="0">
              <a:spcBef>
                <a:spcPct val="0"/>
              </a:spcBef>
              <a:spcAft>
                <a:spcPct val="0"/>
              </a:spcAft>
            </a:pPr>
            <a:endParaRPr lang="en-IN" dirty="0" smtClean="0">
              <a:solidFill>
                <a:srgbClr val="FFFFFF"/>
              </a:solidFill>
            </a:endParaRPr>
          </a:p>
        </p:txBody>
      </p:sp>
      <p:graphicFrame>
        <p:nvGraphicFramePr>
          <p:cNvPr id="3" name="Object 2" hidden="1"/>
          <p:cNvGraphicFramePr>
            <a:graphicFrameLocks/>
          </p:cNvGraphicFramePr>
          <p:nvPr userDrawn="1">
            <p:custDataLst>
              <p:tags r:id="rId2"/>
            </p:custDataLst>
            <p:extLst/>
          </p:nvPr>
        </p:nvGraphicFramePr>
        <p:xfrm>
          <a:off x="2127" y="1596"/>
          <a:ext cx="2115" cy="1588"/>
        </p:xfrm>
        <a:graphic>
          <a:graphicData uri="http://schemas.openxmlformats.org/presentationml/2006/ole">
            <mc:AlternateContent xmlns:mc="http://schemas.openxmlformats.org/markup-compatibility/2006">
              <mc:Choice xmlns:v="urn:schemas-microsoft-com:vml" Requires="v">
                <p:oleObj spid="_x0000_s71830" name="think-cell Slide" r:id="rId5" imgW="270" imgH="270" progId="TCLayout.ActiveDocument.1">
                  <p:embed/>
                </p:oleObj>
              </mc:Choice>
              <mc:Fallback>
                <p:oleObj name="think-cell Slide" r:id="rId5" imgW="270" imgH="270" progId="TCLayout.ActiveDocument.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 y="1596"/>
                        <a:ext cx="2115"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6019800" y="3048000"/>
            <a:ext cx="6172200" cy="725488"/>
          </a:xfrm>
          <a:ln>
            <a:noFill/>
          </a:ln>
        </p:spPr>
        <p:txBody>
          <a:bodyPr/>
          <a:lstStyle>
            <a:lvl1pPr>
              <a:defRPr>
                <a:solidFill>
                  <a:schemeClr val="tx1"/>
                </a:solidFill>
              </a:defRPr>
            </a:lvl1pPr>
          </a:lstStyle>
          <a:p>
            <a:r>
              <a:rPr lang="en-US" dirty="0" smtClean="0"/>
              <a:t>Click to edit Master title style</a:t>
            </a:r>
            <a:endParaRPr lang="en-US" dirty="0"/>
          </a:p>
        </p:txBody>
      </p:sp>
      <p:pic>
        <p:nvPicPr>
          <p:cNvPr id="4" name="Picture 126" descr="http://upload.wikimedia.org/wikipedia/en/thumb/9/99/Reliance_Industries_Logo.svg/1000px-Reliance_Industries_Logo.svg.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363201" y="167111"/>
            <a:ext cx="838200" cy="39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2433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ayout">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76848" name="think-cell Slide" r:id="rId4" imgW="270" imgH="270" progId="TCLayout.ActiveDocument.1">
                  <p:embed/>
                </p:oleObj>
              </mc:Choice>
              <mc:Fallback>
                <p:oleObj name="think-cell Slide" r:id="rId4" imgW="270" imgH="270" progId="TCLayout.ActiveDocument.1">
                  <p:embed/>
                  <p:pic>
                    <p:nvPicPr>
                      <p:cNvPr id="3" name="Object 2"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atin typeface="+mn-lt"/>
              </a:defRPr>
            </a:lvl1pPr>
          </a:lstStyle>
          <a:p>
            <a:pPr lvl="0"/>
            <a:r>
              <a:rPr lang="en-US" dirty="0" smtClean="0"/>
              <a:t>Click to edit Master title style</a:t>
            </a:r>
          </a:p>
        </p:txBody>
      </p:sp>
      <p:sp>
        <p:nvSpPr>
          <p:cNvPr id="4" name="Text Placeholder 3"/>
          <p:cNvSpPr>
            <a:spLocks noGrp="1"/>
          </p:cNvSpPr>
          <p:nvPr>
            <p:ph type="body" sz="quarter" idx="10"/>
          </p:nvPr>
        </p:nvSpPr>
        <p:spPr>
          <a:xfrm>
            <a:off x="596771" y="838201"/>
            <a:ext cx="10972802" cy="5257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1630"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64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mp; Takeaway">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77872" name="think-cell Slide" r:id="rId4" imgW="270" imgH="270" progId="TCLayout.ActiveDocument.1">
                  <p:embed/>
                </p:oleObj>
              </mc:Choice>
              <mc:Fallback>
                <p:oleObj name="think-cell Slide" r:id="rId4" imgW="270" imgH="270" progId="TCLayout.ActiveDocument.1">
                  <p:embed/>
                  <p:pic>
                    <p:nvPicPr>
                      <p:cNvPr id="3" name="Object 2"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96771" y="838200"/>
            <a:ext cx="10972802" cy="4876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6"/>
          <p:cNvSpPr>
            <a:spLocks noGrp="1"/>
          </p:cNvSpPr>
          <p:nvPr>
            <p:ph type="body" sz="quarter" idx="11"/>
          </p:nvPr>
        </p:nvSpPr>
        <p:spPr>
          <a:xfrm>
            <a:off x="570693" y="5736689"/>
            <a:ext cx="11049075" cy="428625"/>
          </a:xfrm>
          <a:solidFill>
            <a:srgbClr val="E46C0A"/>
          </a:solidFill>
        </p:spPr>
        <p:txBody>
          <a:bodyPr>
            <a:normAutofit/>
          </a:bodyPr>
          <a:lstStyle>
            <a:lvl1pPr marL="0" indent="0" algn="ctr">
              <a:buNone/>
              <a:defRPr sz="2537" i="1">
                <a:solidFill>
                  <a:schemeClr val="bg1"/>
                </a:solidFill>
                <a:latin typeface="Arial"/>
                <a:cs typeface="Arial"/>
                <a:sym typeface="Arial"/>
              </a:defRPr>
            </a:lvl1pPr>
          </a:lstStyle>
          <a:p>
            <a:pPr lvl="0"/>
            <a:r>
              <a:rPr lang="en-US" smtClean="0"/>
              <a:t>Click to edit Master text styles</a:t>
            </a:r>
          </a:p>
        </p:txBody>
      </p:sp>
      <p:pic>
        <p:nvPicPr>
          <p:cNvPr id="6"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7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78896" name="think-cell Slide" r:id="rId4" imgW="270" imgH="270" progId="TCLayout.ActiveDocument.1">
                  <p:embed/>
                </p:oleObj>
              </mc:Choice>
              <mc:Fallback>
                <p:oleObj name="think-cell Slide" r:id="rId4" imgW="270" imgH="270" progId="TCLayout.ActiveDocument.1">
                  <p:embed/>
                  <p:pic>
                    <p:nvPicPr>
                      <p:cNvPr id="3" name="Object 2"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pic>
        <p:nvPicPr>
          <p:cNvPr id="4"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4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79920" name="think-cell Slide" r:id="rId4" imgW="270" imgH="270" progId="TCLayout.ActiveDocument.1">
                  <p:embed/>
                </p:oleObj>
              </mc:Choice>
              <mc:Fallback>
                <p:oleObj name="think-cell Slide" r:id="rId4" imgW="270" imgH="270" progId="TCLayout.ActiveDocument.1">
                  <p:embed/>
                  <p:pic>
                    <p:nvPicPr>
                      <p:cNvPr id="2" name="Object 1"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35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ext Layout">
    <p:spTree>
      <p:nvGrpSpPr>
        <p:cNvPr id="1" name=""/>
        <p:cNvGrpSpPr/>
        <p:nvPr/>
      </p:nvGrpSpPr>
      <p:grpSpPr>
        <a:xfrm>
          <a:off x="0" y="0"/>
          <a:ext cx="0" cy="0"/>
          <a:chOff x="0" y="0"/>
          <a:chExt cx="0" cy="0"/>
        </a:xfrm>
      </p:grpSpPr>
      <p:graphicFrame>
        <p:nvGraphicFramePr>
          <p:cNvPr id="5" name="Object 4"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80944" name="think-cell Slide" r:id="rId4" imgW="270" imgH="270" progId="TCLayout.ActiveDocument.1">
                  <p:embed/>
                </p:oleObj>
              </mc:Choice>
              <mc:Fallback>
                <p:oleObj name="think-cell Slide" r:id="rId4" imgW="270" imgH="270" progId="TCLayout.ActiveDocument.1">
                  <p:embed/>
                  <p:pic>
                    <p:nvPicPr>
                      <p:cNvPr id="5" name="Object 4"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91405" y="838202"/>
            <a:ext cx="5384800" cy="5129883"/>
          </a:xfrm>
        </p:spPr>
        <p:txBody>
          <a:bodyPr>
            <a:normAutofit/>
          </a:bodyPr>
          <a:lstStyle>
            <a:lvl1pPr>
              <a:buClr>
                <a:srgbClr val="0068B3"/>
              </a:buClr>
              <a:defRPr sz="2648"/>
            </a:lvl1pPr>
            <a:lvl2pPr>
              <a:defRPr sz="2537"/>
            </a:lvl2pPr>
            <a:lvl3pPr>
              <a:defRPr sz="2205"/>
            </a:lvl3pPr>
            <a:lvl4pPr>
              <a:defRPr sz="1985"/>
            </a:lvl4pPr>
            <a:lvl5pPr>
              <a:defRPr sz="1764"/>
            </a:lvl5pPr>
            <a:lvl6pPr>
              <a:defRPr sz="2205"/>
            </a:lvl6pPr>
            <a:lvl7pPr>
              <a:defRPr sz="2205"/>
            </a:lvl7pPr>
            <a:lvl8pPr>
              <a:defRPr sz="2205"/>
            </a:lvl8pPr>
            <a:lvl9pPr>
              <a:defRPr sz="2205"/>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2" y="838202"/>
            <a:ext cx="5384800" cy="5129883"/>
          </a:xfrm>
        </p:spPr>
        <p:txBody>
          <a:bodyPr>
            <a:normAutofit/>
          </a:bodyPr>
          <a:lstStyle>
            <a:lvl1pPr>
              <a:buClr>
                <a:srgbClr val="0068B3"/>
              </a:buClr>
              <a:defRPr sz="2648"/>
            </a:lvl1pPr>
            <a:lvl2pPr>
              <a:defRPr sz="2537"/>
            </a:lvl2pPr>
            <a:lvl3pPr>
              <a:defRPr sz="2205"/>
            </a:lvl3pPr>
            <a:lvl4pPr>
              <a:defRPr sz="1985"/>
            </a:lvl4pPr>
            <a:lvl5pPr>
              <a:defRPr sz="1764"/>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93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Picture Layout">
    <p:spTree>
      <p:nvGrpSpPr>
        <p:cNvPr id="1" name=""/>
        <p:cNvGrpSpPr/>
        <p:nvPr/>
      </p:nvGrpSpPr>
      <p:grpSpPr>
        <a:xfrm>
          <a:off x="0" y="0"/>
          <a:ext cx="0" cy="0"/>
          <a:chOff x="0" y="0"/>
          <a:chExt cx="0" cy="0"/>
        </a:xfrm>
      </p:grpSpPr>
      <p:graphicFrame>
        <p:nvGraphicFramePr>
          <p:cNvPr id="5" name="Object 4" hidden="1"/>
          <p:cNvGraphicFramePr>
            <a:graphicFrameLocks/>
          </p:cNvGraphicFramePr>
          <p:nvPr userDrawn="1">
            <p:custDataLst>
              <p:tags r:id="rId2"/>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81968" name="think-cell Slide" r:id="rId4" imgW="270" imgH="270" progId="TCLayout.ActiveDocument.1">
                  <p:embed/>
                </p:oleObj>
              </mc:Choice>
              <mc:Fallback>
                <p:oleObj name="think-cell Slide" r:id="rId4" imgW="270" imgH="270" progId="TCLayout.ActiveDocument.1">
                  <p:embed/>
                  <p:pic>
                    <p:nvPicPr>
                      <p:cNvPr id="5" name="Object 4"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Picture Placeholder 2"/>
          <p:cNvSpPr>
            <a:spLocks noGrp="1"/>
          </p:cNvSpPr>
          <p:nvPr>
            <p:ph type="pic" idx="10"/>
          </p:nvPr>
        </p:nvSpPr>
        <p:spPr>
          <a:xfrm>
            <a:off x="6245857" y="838201"/>
            <a:ext cx="5695940" cy="5142618"/>
          </a:xfrm>
        </p:spPr>
        <p:txBody>
          <a:bodyPr>
            <a:normAutofit/>
          </a:bodyPr>
          <a:lstStyle>
            <a:lvl1pPr marL="0" indent="0">
              <a:buNone/>
              <a:defRPr sz="3972"/>
            </a:lvl1pPr>
            <a:lvl2pPr marL="559294" indent="0">
              <a:buNone/>
              <a:defRPr sz="3530"/>
            </a:lvl2pPr>
            <a:lvl3pPr marL="1118587" indent="0">
              <a:buNone/>
              <a:defRPr sz="2979"/>
            </a:lvl3pPr>
            <a:lvl4pPr marL="1677876" indent="0">
              <a:buNone/>
              <a:defRPr sz="2537"/>
            </a:lvl4pPr>
            <a:lvl5pPr marL="2237174" indent="0">
              <a:buNone/>
              <a:defRPr sz="2537"/>
            </a:lvl5pPr>
            <a:lvl6pPr marL="2796464" indent="0">
              <a:buNone/>
              <a:defRPr sz="2537"/>
            </a:lvl6pPr>
            <a:lvl7pPr marL="3355757" indent="0">
              <a:buNone/>
              <a:defRPr sz="2537"/>
            </a:lvl7pPr>
            <a:lvl8pPr marL="3915050" indent="0">
              <a:buNone/>
              <a:defRPr sz="2537"/>
            </a:lvl8pPr>
            <a:lvl9pPr marL="4474344" indent="0">
              <a:buNone/>
              <a:defRPr sz="2537"/>
            </a:lvl9pPr>
          </a:lstStyle>
          <a:p>
            <a:pPr lvl="0"/>
            <a:r>
              <a:rPr lang="en-US" noProof="0" dirty="0" smtClean="0"/>
              <a:t>Click icon to add picture</a:t>
            </a:r>
            <a:endParaRPr lang="en-US" noProof="0" dirty="0"/>
          </a:p>
        </p:txBody>
      </p:sp>
      <p:sp>
        <p:nvSpPr>
          <p:cNvPr id="4" name="Content Placeholder 2"/>
          <p:cNvSpPr>
            <a:spLocks noGrp="1"/>
          </p:cNvSpPr>
          <p:nvPr>
            <p:ph sz="half" idx="1"/>
          </p:nvPr>
        </p:nvSpPr>
        <p:spPr>
          <a:xfrm>
            <a:off x="591408" y="838221"/>
            <a:ext cx="5504597" cy="5139071"/>
          </a:xfrm>
        </p:spPr>
        <p:txBody>
          <a:bodyPr>
            <a:normAutofit/>
          </a:bodyPr>
          <a:lstStyle>
            <a:lvl1pPr>
              <a:buClr>
                <a:srgbClr val="0068B3"/>
              </a:buClr>
              <a:defRPr sz="2648"/>
            </a:lvl1pPr>
            <a:lvl2pPr>
              <a:defRPr sz="2537"/>
            </a:lvl2pPr>
            <a:lvl3pPr>
              <a:defRPr sz="2205"/>
            </a:lvl3pPr>
            <a:lvl4pPr>
              <a:defRPr sz="1985"/>
            </a:lvl4pPr>
            <a:lvl5pPr>
              <a:defRPr sz="1764"/>
            </a:lvl5pPr>
            <a:lvl6pPr>
              <a:defRPr sz="2205"/>
            </a:lvl6pPr>
            <a:lvl7pPr>
              <a:defRPr sz="2205"/>
            </a:lvl7pPr>
            <a:lvl8pPr>
              <a:defRPr sz="2205"/>
            </a:lvl8pPr>
            <a:lvl9pPr>
              <a:defRPr sz="2205"/>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77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nvPr>
        </p:nvGraphicFramePr>
        <p:xfrm>
          <a:off x="2168" y="1632"/>
          <a:ext cx="2158" cy="1618"/>
        </p:xfrm>
        <a:graphic>
          <a:graphicData uri="http://schemas.openxmlformats.org/presentationml/2006/ole">
            <mc:AlternateContent xmlns:mc="http://schemas.openxmlformats.org/markup-compatibility/2006">
              <mc:Choice xmlns:v="urn:schemas-microsoft-com:vml" Requires="v">
                <p:oleObj spid="_x0000_s82992" name="think-cell Slide" r:id="rId14" imgW="270" imgH="270" progId="TCLayout.ActiveDocument.1">
                  <p:embed/>
                </p:oleObj>
              </mc:Choice>
              <mc:Fallback>
                <p:oleObj name="think-cell Slide" r:id="rId14" imgW="270" imgH="270" progId="TCLayout.ActiveDocument.1">
                  <p:embed/>
                  <p:pic>
                    <p:nvPicPr>
                      <p:cNvPr id="2" name="Object 1" hidden="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68" y="1632"/>
                        <a:ext cx="2158" cy="16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61" name="Picture 49" descr="C:\Users\Vijay Thamban\Desktop\Pictures\Working\Jan 08-2013\refinery.jpg"/>
          <p:cNvPicPr>
            <a:picLocks noChangeAspect="1" noChangeArrowheads="1"/>
          </p:cNvPicPr>
          <p:nvPr userDrawn="1">
            <p:custDataLst>
              <p:tags r:id="rId3"/>
            </p:custDataLst>
          </p:nvPr>
        </p:nvPicPr>
        <p:blipFill>
          <a:blip r:embed="rId16" cstate="email">
            <a:extLst>
              <a:ext uri="{28A0092B-C50C-407E-A947-70E740481C1C}">
                <a14:useLocalDpi xmlns:a14="http://schemas.microsoft.com/office/drawing/2010/main"/>
              </a:ext>
            </a:extLst>
          </a:blip>
          <a:srcRect/>
          <a:stretch>
            <a:fillRect/>
          </a:stretch>
        </p:blipFill>
        <p:spPr bwMode="auto">
          <a:xfrm>
            <a:off x="20" y="1643779"/>
            <a:ext cx="12191999" cy="52142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custDataLst>
              <p:tags r:id="rId4"/>
            </p:custDataLst>
          </p:nvPr>
        </p:nvSpPr>
        <p:spPr>
          <a:xfrm>
            <a:off x="3" y="1643789"/>
            <a:ext cx="12192000" cy="4316888"/>
          </a:xfrm>
          <a:prstGeom prst="rect">
            <a:avLst/>
          </a:prstGeom>
          <a:gradFill flip="none" rotWithShape="1">
            <a:gsLst>
              <a:gs pos="0">
                <a:schemeClr val="bg1">
                  <a:lumMod val="31000"/>
                  <a:lumOff val="69000"/>
                </a:schemeClr>
              </a:gs>
              <a:gs pos="24000">
                <a:srgbClr val="FFFFFF">
                  <a:alpha val="89000"/>
                </a:srgbClr>
              </a:gs>
              <a:gs pos="49000">
                <a:schemeClr val="bg1">
                  <a:alpha val="56000"/>
                </a:schemeClr>
              </a:gs>
              <a:gs pos="100000">
                <a:schemeClr val="bg1">
                  <a:alpha val="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114118" tIns="57060" rIns="114118" bIns="57060" rtlCol="0" anchor="ctr"/>
          <a:lstStyle/>
          <a:p>
            <a:pPr marL="0" marR="0" lvl="0" indent="0" algn="ctr" defTabSz="1118587"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dirty="0">
              <a:ln>
                <a:noFill/>
              </a:ln>
              <a:solidFill>
                <a:srgbClr val="FFFFFF"/>
              </a:solidFill>
              <a:effectLst/>
              <a:uLnTx/>
              <a:uFillTx/>
              <a:latin typeface="Arial"/>
              <a:ea typeface="+mn-ea"/>
              <a:cs typeface="Arial"/>
            </a:endParaRPr>
          </a:p>
        </p:txBody>
      </p:sp>
      <p:sp>
        <p:nvSpPr>
          <p:cNvPr id="13373" name="Working Draft Text" hidden="1"/>
          <p:cNvSpPr txBox="1">
            <a:spLocks noChangeArrowheads="1"/>
          </p:cNvSpPr>
          <p:nvPr>
            <p:custDataLst>
              <p:tags r:id="rId5"/>
            </p:custDataLst>
          </p:nvPr>
        </p:nvSpPr>
        <p:spPr bwMode="auto">
          <a:xfrm>
            <a:off x="3591729" y="349873"/>
            <a:ext cx="1223092" cy="16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18587" rtl="0" eaLnBrk="1" fontAlgn="auto" latinLnBrk="0" hangingPunct="1">
              <a:lnSpc>
                <a:spcPct val="100000"/>
              </a:lnSpc>
              <a:spcBef>
                <a:spcPts val="0"/>
              </a:spcBef>
              <a:spcAft>
                <a:spcPts val="0"/>
              </a:spcAft>
              <a:buClrTx/>
              <a:buSzTx/>
              <a:buFontTx/>
              <a:buNone/>
              <a:tabLst/>
              <a:defRPr/>
            </a:pPr>
            <a:r>
              <a:rPr kumimoji="0" lang="en-US" sz="1104" b="1" i="0" u="none" strike="noStrike" kern="1200" cap="none" spc="0" normalizeH="0" baseline="0" noProof="0" dirty="0">
                <a:ln>
                  <a:noFill/>
                </a:ln>
                <a:solidFill>
                  <a:srgbClr val="000000"/>
                </a:solidFill>
                <a:effectLst/>
                <a:uLnTx/>
                <a:uFillTx/>
                <a:latin typeface="Arial"/>
                <a:ea typeface="+mn-ea"/>
                <a:cs typeface="Arial"/>
              </a:rPr>
              <a:t>WORKING DRAFT</a:t>
            </a:r>
          </a:p>
        </p:txBody>
      </p:sp>
      <p:grpSp>
        <p:nvGrpSpPr>
          <p:cNvPr id="4" name="McK Title Elements"/>
          <p:cNvGrpSpPr>
            <a:grpSpLocks/>
          </p:cNvGrpSpPr>
          <p:nvPr>
            <p:custDataLst>
              <p:tags r:id="rId6"/>
            </p:custDataLst>
          </p:nvPr>
        </p:nvGrpSpPr>
        <p:grpSpPr bwMode="auto">
          <a:xfrm>
            <a:off x="3591727" y="4979109"/>
            <a:ext cx="6714778" cy="1231008"/>
            <a:chOff x="1663" y="3074"/>
            <a:chExt cx="3109" cy="760"/>
          </a:xfrm>
        </p:grpSpPr>
        <p:sp>
          <p:nvSpPr>
            <p:cNvPr id="13332" name="McK Document type" hidden="1"/>
            <p:cNvSpPr txBox="1">
              <a:spLocks noChangeArrowheads="1"/>
            </p:cNvSpPr>
            <p:nvPr userDrawn="1"/>
          </p:nvSpPr>
          <p:spPr bwMode="auto">
            <a:xfrm>
              <a:off x="1663" y="3074"/>
              <a:ext cx="3109"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1118587" rtl="0" eaLnBrk="1" fontAlgn="auto" latinLnBrk="0" hangingPunct="1">
                <a:lnSpc>
                  <a:spcPct val="100000"/>
                </a:lnSpc>
                <a:spcBef>
                  <a:spcPts val="0"/>
                </a:spcBef>
                <a:spcAft>
                  <a:spcPts val="0"/>
                </a:spcAft>
                <a:buClrTx/>
                <a:buSzTx/>
                <a:buFontTx/>
                <a:buNone/>
                <a:tabLst/>
                <a:defRPr/>
              </a:pPr>
              <a:r>
                <a:rPr kumimoji="0" lang="en-US" sz="1764" b="0" i="0" u="none" strike="noStrike" kern="1200" cap="none" spc="0" normalizeH="0" baseline="0" noProof="0" dirty="0">
                  <a:ln>
                    <a:noFill/>
                  </a:ln>
                  <a:solidFill>
                    <a:srgbClr val="000000"/>
                  </a:solidFill>
                  <a:effectLst/>
                  <a:uLnTx/>
                  <a:uFillTx/>
                  <a:latin typeface="Arial"/>
                  <a:ea typeface="+mn-ea"/>
                  <a:cs typeface="Arial"/>
                </a:rPr>
                <a:t>Document type</a:t>
              </a:r>
            </a:p>
          </p:txBody>
        </p:sp>
        <p:sp>
          <p:nvSpPr>
            <p:cNvPr id="13333" name="McK Date" hidden="1"/>
            <p:cNvSpPr txBox="1">
              <a:spLocks noChangeArrowheads="1"/>
            </p:cNvSpPr>
            <p:nvPr userDrawn="1"/>
          </p:nvSpPr>
          <p:spPr bwMode="auto">
            <a:xfrm>
              <a:off x="1663" y="3275"/>
              <a:ext cx="3109"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1118587" rtl="0" eaLnBrk="1" fontAlgn="auto" latinLnBrk="0" hangingPunct="1">
                <a:lnSpc>
                  <a:spcPct val="100000"/>
                </a:lnSpc>
                <a:spcBef>
                  <a:spcPts val="0"/>
                </a:spcBef>
                <a:spcAft>
                  <a:spcPts val="0"/>
                </a:spcAft>
                <a:buClrTx/>
                <a:buSzTx/>
                <a:buFontTx/>
                <a:buNone/>
                <a:tabLst/>
                <a:defRPr/>
              </a:pPr>
              <a:r>
                <a:rPr kumimoji="0" lang="en-US" sz="1764" b="0" i="0" u="none" strike="noStrike" kern="1200" cap="none" spc="0" normalizeH="0" baseline="0" noProof="0" dirty="0">
                  <a:ln>
                    <a:noFill/>
                  </a:ln>
                  <a:solidFill>
                    <a:srgbClr val="000000"/>
                  </a:solidFill>
                  <a:effectLst/>
                  <a:uLnTx/>
                  <a:uFillTx/>
                  <a:latin typeface="Arial"/>
                  <a:ea typeface="+mn-ea"/>
                  <a:cs typeface="Arial"/>
                </a:rPr>
                <a:t>Date</a:t>
              </a:r>
            </a:p>
          </p:txBody>
        </p:sp>
        <p:sp>
          <p:nvSpPr>
            <p:cNvPr id="13352" name="McK Disclaimer" hidden="1"/>
            <p:cNvSpPr>
              <a:spLocks noChangeArrowheads="1"/>
            </p:cNvSpPr>
            <p:nvPr userDrawn="1"/>
          </p:nvSpPr>
          <p:spPr bwMode="auto">
            <a:xfrm>
              <a:off x="1663" y="3645"/>
              <a:ext cx="2777"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1004471" rtl="0" eaLnBrk="0" fontAlgn="auto" latinLnBrk="0" hangingPunct="0">
                <a:lnSpc>
                  <a:spcPct val="100000"/>
                </a:lnSpc>
                <a:spcBef>
                  <a:spcPts val="0"/>
                </a:spcBef>
                <a:spcAft>
                  <a:spcPts val="0"/>
                </a:spcAft>
                <a:buClrTx/>
                <a:buSzTx/>
                <a:buFontTx/>
                <a:buNone/>
                <a:tabLst/>
                <a:defRPr/>
              </a:pPr>
              <a:r>
                <a:rPr kumimoji="0" lang="en-US" sz="993" b="0" i="0" u="none" strike="noStrike" kern="1200" cap="none" spc="0" normalizeH="0" baseline="0" noProof="0" dirty="0">
                  <a:ln>
                    <a:noFill/>
                  </a:ln>
                  <a:solidFill>
                    <a:srgbClr val="000000"/>
                  </a:solidFill>
                  <a:effectLst/>
                  <a:uLnTx/>
                  <a:uFillTx/>
                  <a:latin typeface="Arial"/>
                  <a:ea typeface="+mn-ea"/>
                  <a:cs typeface="Arial"/>
                </a:rPr>
                <a:t>CONFIDENTIAL &amp; PROPRIETARY</a:t>
              </a:r>
            </a:p>
            <a:p>
              <a:pPr marL="0" marR="0" lvl="0" indent="0" algn="l" defTabSz="1004471" rtl="0" eaLnBrk="0" fontAlgn="auto" latinLnBrk="0" hangingPunct="0">
                <a:lnSpc>
                  <a:spcPct val="100000"/>
                </a:lnSpc>
                <a:spcBef>
                  <a:spcPts val="0"/>
                </a:spcBef>
                <a:spcAft>
                  <a:spcPts val="0"/>
                </a:spcAft>
                <a:buClrTx/>
                <a:buSzTx/>
                <a:buFontTx/>
                <a:buNone/>
                <a:tabLst/>
                <a:defRPr/>
              </a:pPr>
              <a:r>
                <a:rPr kumimoji="0" lang="en-US" sz="993" b="0" i="0" u="none" strike="noStrike" kern="1200" cap="none" spc="0" normalizeH="0" baseline="0" noProof="0" dirty="0">
                  <a:ln>
                    <a:noFill/>
                  </a:ln>
                  <a:solidFill>
                    <a:srgbClr val="000000"/>
                  </a:solidFill>
                  <a:effectLst/>
                  <a:uLnTx/>
                  <a:uFillTx/>
                  <a:latin typeface="Arial"/>
                  <a:ea typeface="+mn-ea"/>
                  <a:cs typeface="Arial"/>
                </a:rPr>
                <a:t>Any use of this material without specific permission of McKinsey &amp; Company is strictly prohibited</a:t>
              </a:r>
            </a:p>
          </p:txBody>
        </p:sp>
      </p:grpSp>
      <p:pic>
        <p:nvPicPr>
          <p:cNvPr id="13452" name="TitleBottomBarBW" hidden="1"/>
          <p:cNvPicPr>
            <a:picLocks noChangeAspect="1" noChangeArrowheads="1"/>
          </p:cNvPicPr>
          <p:nvPr>
            <p:custDataLst>
              <p:tags r:id="rId7"/>
            </p:custDataLst>
          </p:nvPr>
        </p:nvPicPr>
        <p:blipFill>
          <a:blip r:embed="rId17" cstate="email">
            <a:extLst>
              <a:ext uri="{28A0092B-C50C-407E-A947-70E740481C1C}">
                <a14:useLocalDpi xmlns:a14="http://schemas.microsoft.com/office/drawing/2010/main"/>
              </a:ext>
            </a:extLst>
          </a:blip>
          <a:srcRect/>
          <a:stretch>
            <a:fillRect/>
          </a:stretch>
        </p:blipFill>
        <p:spPr bwMode="auto">
          <a:xfrm>
            <a:off x="9811932" y="6577794"/>
            <a:ext cx="2222420" cy="1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63" name="doc id"/>
          <p:cNvSpPr txBox="1">
            <a:spLocks noChangeArrowheads="1"/>
          </p:cNvSpPr>
          <p:nvPr>
            <p:custDataLst>
              <p:tags r:id="rId8"/>
            </p:custDataLst>
          </p:nvPr>
        </p:nvSpPr>
        <p:spPr bwMode="auto">
          <a:xfrm>
            <a:off x="11485756" y="37256"/>
            <a:ext cx="401721"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1118587" rtl="0" eaLnBrk="1" fontAlgn="auto" latinLnBrk="0" hangingPunct="1">
              <a:lnSpc>
                <a:spcPct val="100000"/>
              </a:lnSpc>
              <a:spcBef>
                <a:spcPts val="0"/>
              </a:spcBef>
              <a:spcAft>
                <a:spcPts val="0"/>
              </a:spcAft>
              <a:buClrTx/>
              <a:buSzTx/>
              <a:buFontTx/>
              <a:buNone/>
              <a:tabLst/>
              <a:defRPr/>
            </a:pPr>
            <a:endParaRPr kumimoji="0" lang="ru-RU" sz="993" b="0" i="0" u="none" strike="noStrike" kern="1200" cap="none" spc="0" normalizeH="0" baseline="0" noProof="0" dirty="0">
              <a:ln>
                <a:noFill/>
              </a:ln>
              <a:solidFill>
                <a:srgbClr val="000000"/>
              </a:solidFill>
              <a:effectLst/>
              <a:uLnTx/>
              <a:uFillTx/>
              <a:latin typeface="Arial"/>
              <a:ea typeface="+mn-ea"/>
              <a:cs typeface="Arial"/>
            </a:endParaRPr>
          </a:p>
        </p:txBody>
      </p:sp>
      <p:sp>
        <p:nvSpPr>
          <p:cNvPr id="13468" name="Working Draft" hidden="1"/>
          <p:cNvSpPr txBox="1">
            <a:spLocks noChangeArrowheads="1"/>
          </p:cNvSpPr>
          <p:nvPr>
            <p:custDataLst>
              <p:tags r:id="rId9"/>
            </p:custDataLst>
          </p:nvPr>
        </p:nvSpPr>
        <p:spPr bwMode="auto">
          <a:xfrm>
            <a:off x="3591732" y="508611"/>
            <a:ext cx="3379130" cy="16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18587" rtl="0" eaLnBrk="1" fontAlgn="auto" latinLnBrk="0" hangingPunct="1">
              <a:lnSpc>
                <a:spcPct val="100000"/>
              </a:lnSpc>
              <a:spcBef>
                <a:spcPts val="0"/>
              </a:spcBef>
              <a:spcAft>
                <a:spcPts val="0"/>
              </a:spcAft>
              <a:buClrTx/>
              <a:buSzTx/>
              <a:buFontTx/>
              <a:buNone/>
              <a:tabLst/>
              <a:defRPr/>
            </a:pPr>
            <a:r>
              <a:rPr kumimoji="0" lang="en-US" sz="1104" b="0" i="0" u="none" strike="noStrike" kern="1200" cap="none" spc="0" normalizeH="0" baseline="0" noProof="0" dirty="0">
                <a:ln>
                  <a:noFill/>
                </a:ln>
                <a:solidFill>
                  <a:srgbClr val="000000"/>
                </a:solidFill>
                <a:effectLst/>
                <a:uLnTx/>
                <a:uFillTx/>
                <a:latin typeface="Arial"/>
                <a:ea typeface="+mn-ea"/>
                <a:cs typeface="Arial"/>
              </a:rPr>
              <a:t>Last Modified 9/1/2010 9:48:22 AM India St&amp;ard Time</a:t>
            </a:r>
          </a:p>
        </p:txBody>
      </p:sp>
      <p:sp>
        <p:nvSpPr>
          <p:cNvPr id="13469" name="Printed" hidden="1"/>
          <p:cNvSpPr txBox="1">
            <a:spLocks noChangeArrowheads="1"/>
          </p:cNvSpPr>
          <p:nvPr>
            <p:custDataLst>
              <p:tags r:id="rId10"/>
            </p:custDataLst>
          </p:nvPr>
        </p:nvSpPr>
        <p:spPr bwMode="auto">
          <a:xfrm>
            <a:off x="3591744" y="668972"/>
            <a:ext cx="448841" cy="16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18587" rtl="0" eaLnBrk="1" fontAlgn="auto" latinLnBrk="0" hangingPunct="1">
              <a:lnSpc>
                <a:spcPct val="100000"/>
              </a:lnSpc>
              <a:spcBef>
                <a:spcPts val="0"/>
              </a:spcBef>
              <a:spcAft>
                <a:spcPts val="0"/>
              </a:spcAft>
              <a:buClrTx/>
              <a:buSzTx/>
              <a:buFontTx/>
              <a:buNone/>
              <a:tabLst/>
              <a:defRPr/>
            </a:pPr>
            <a:r>
              <a:rPr kumimoji="0" lang="en-US" sz="1104" b="0" i="0" u="none" strike="noStrike" kern="1200" cap="none" spc="0" normalizeH="0" baseline="0" noProof="0" dirty="0">
                <a:ln>
                  <a:noFill/>
                </a:ln>
                <a:solidFill>
                  <a:srgbClr val="000000"/>
                </a:solidFill>
                <a:effectLst/>
                <a:uLnTx/>
                <a:uFillTx/>
                <a:latin typeface="Arial"/>
                <a:ea typeface="+mn-ea"/>
                <a:cs typeface="Arial"/>
              </a:rPr>
              <a:t>Printed</a:t>
            </a:r>
          </a:p>
        </p:txBody>
      </p:sp>
      <p:sp>
        <p:nvSpPr>
          <p:cNvPr id="13314" name="Rectangle 1026"/>
          <p:cNvSpPr>
            <a:spLocks noGrp="1" noChangeArrowheads="1"/>
          </p:cNvSpPr>
          <p:nvPr>
            <p:ph type="ctrTitle"/>
            <p:custDataLst>
              <p:tags r:id="rId11"/>
            </p:custDataLst>
          </p:nvPr>
        </p:nvSpPr>
        <p:spPr>
          <a:xfrm>
            <a:off x="1945666" y="2122243"/>
            <a:ext cx="8300687" cy="628056"/>
          </a:xfrm>
          <a:prstGeom prst="rect">
            <a:avLst/>
          </a:prstGeom>
        </p:spPr>
        <p:txBody>
          <a:bodyPr anchor="ctr"/>
          <a:lstStyle>
            <a:lvl1pPr algn="l">
              <a:defRPr sz="4523" b="1"/>
            </a:lvl1pPr>
          </a:lstStyle>
          <a:p>
            <a:pPr lvl="0"/>
            <a:r>
              <a:rPr lang="en-US" noProof="0" dirty="0" smtClean="0"/>
              <a:t>Click to edit Master title</a:t>
            </a:r>
          </a:p>
        </p:txBody>
      </p:sp>
      <p:pic>
        <p:nvPicPr>
          <p:cNvPr id="16" name="Picture 126" descr="http://upload.wikimedia.org/wikipedia/en/thumb/9/99/Reliance_Industries_Logo.svg/1000px-Reliance_Industries_Logo.svg.png"/>
          <p:cNvPicPr>
            <a:picLocks noChangeAspect="1" noChangeArrowheads="1"/>
          </p:cNvPicPr>
          <p:nvPr userDrawn="1">
            <p:custDataLst>
              <p:tags r:id="rId12"/>
            </p:custDataLst>
          </p:nvPr>
        </p:nvPicPr>
        <p:blipFill>
          <a:blip r:embed="rId18" cstate="email">
            <a:extLst>
              <a:ext uri="{28A0092B-C50C-407E-A947-70E740481C1C}">
                <a14:useLocalDpi xmlns:a14="http://schemas.microsoft.com/office/drawing/2010/main"/>
              </a:ext>
            </a:extLst>
          </a:blip>
          <a:srcRect/>
          <a:stretch>
            <a:fillRect/>
          </a:stretch>
        </p:blipFill>
        <p:spPr bwMode="auto">
          <a:xfrm>
            <a:off x="8432806" y="381018"/>
            <a:ext cx="3445235" cy="149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5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marL="0" marR="0" lvl="0" indent="0" algn="l" defTabSz="957401" rtl="0" eaLnBrk="1" fontAlgn="auto" latinLnBrk="0" hangingPunct="1">
              <a:lnSpc>
                <a:spcPct val="100000"/>
              </a:lnSpc>
              <a:spcBef>
                <a:spcPts val="0"/>
              </a:spcBef>
              <a:spcAft>
                <a:spcPts val="0"/>
              </a:spcAft>
              <a:buClrTx/>
              <a:buSzTx/>
              <a:buFontTx/>
              <a:buNone/>
              <a:tabLst/>
              <a:defRPr/>
            </a:pPr>
            <a:endParaRPr kumimoji="0" lang="en-IN" sz="1862"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Footer Placeholder 4"/>
          <p:cNvSpPr>
            <a:spLocks noGrp="1"/>
          </p:cNvSpPr>
          <p:nvPr>
            <p:ph type="ftr" sz="quarter" idx="11"/>
          </p:nvPr>
        </p:nvSpPr>
        <p:spPr>
          <a:xfrm>
            <a:off x="4038602" y="6356352"/>
            <a:ext cx="4114800" cy="365125"/>
          </a:xfrm>
          <a:prstGeom prst="rect">
            <a:avLst/>
          </a:prstGeom>
        </p:spPr>
        <p:txBody>
          <a:bodyPr/>
          <a:lstStyle/>
          <a:p>
            <a:pPr marL="0" marR="0" lvl="0" indent="0" algn="l" defTabSz="957401" rtl="0" eaLnBrk="1" fontAlgn="auto" latinLnBrk="0" hangingPunct="1">
              <a:lnSpc>
                <a:spcPct val="100000"/>
              </a:lnSpc>
              <a:spcBef>
                <a:spcPts val="0"/>
              </a:spcBef>
              <a:spcAft>
                <a:spcPts val="0"/>
              </a:spcAft>
              <a:buClrTx/>
              <a:buSzTx/>
              <a:buFontTx/>
              <a:buNone/>
              <a:tabLst/>
              <a:defRPr/>
            </a:pPr>
            <a:endParaRPr kumimoji="0" lang="en-IN" sz="1862"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pPr marL="0" marR="0" lvl="0" indent="0" algn="l" defTabSz="957401" rtl="0" eaLnBrk="1" fontAlgn="auto" latinLnBrk="0" hangingPunct="1">
              <a:lnSpc>
                <a:spcPct val="100000"/>
              </a:lnSpc>
              <a:spcBef>
                <a:spcPts val="0"/>
              </a:spcBef>
              <a:spcAft>
                <a:spcPts val="0"/>
              </a:spcAft>
              <a:buClrTx/>
              <a:buSzTx/>
              <a:buFontTx/>
              <a:buNone/>
              <a:tabLst/>
              <a:defRPr/>
            </a:pPr>
            <a:fld id="{61B9A52E-AE03-47E4-90D8-645930165340}" type="slidenum">
              <a:rPr kumimoji="0" lang="en-IN" sz="1862"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57401" rtl="0" eaLnBrk="1" fontAlgn="auto" latinLnBrk="0" hangingPunct="1">
                <a:lnSpc>
                  <a:spcPct val="100000"/>
                </a:lnSpc>
                <a:spcBef>
                  <a:spcPts val="0"/>
                </a:spcBef>
                <a:spcAft>
                  <a:spcPts val="0"/>
                </a:spcAft>
                <a:buClrTx/>
                <a:buSzTx/>
                <a:buFontTx/>
                <a:buNone/>
                <a:tabLst/>
                <a:defRPr/>
              </a:pPr>
              <a:t>‹#›</a:t>
            </a:fld>
            <a:endParaRPr kumimoji="0" lang="en-IN" sz="1862"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049604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Title Only Layout">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nvPr>
        </p:nvGraphicFramePr>
        <p:xfrm>
          <a:off x="2120" y="1593"/>
          <a:ext cx="2115" cy="1587"/>
        </p:xfrm>
        <a:graphic>
          <a:graphicData uri="http://schemas.openxmlformats.org/presentationml/2006/ole">
            <mc:AlternateContent xmlns:mc="http://schemas.openxmlformats.org/markup-compatibility/2006">
              <mc:Choice xmlns:v="urn:schemas-microsoft-com:vml" Requires="v">
                <p:oleObj spid="_x0000_s84016" name="think-cell Slide" r:id="rId4" imgW="270" imgH="270" progId="TCLayout.ActiveDocument.1">
                  <p:embed/>
                </p:oleObj>
              </mc:Choice>
              <mc:Fallback>
                <p:oleObj name="think-cell Slide" r:id="rId4" imgW="270" imgH="270" progId="TCLayout.ActiveDocument.1">
                  <p:embed/>
                  <p:pic>
                    <p:nvPicPr>
                      <p:cNvPr id="3" name="Object 2"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 y="1593"/>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79501" y="289348"/>
            <a:ext cx="802101" cy="451487"/>
          </a:xfrm>
          <a:prstGeom prst="rect">
            <a:avLst/>
          </a:prstGeom>
        </p:spPr>
      </p:pic>
      <p:cxnSp>
        <p:nvCxnSpPr>
          <p:cNvPr id="6" name="Straight Connector 24"/>
          <p:cNvCxnSpPr>
            <a:cxnSpLocks noChangeShapeType="1"/>
          </p:cNvCxnSpPr>
          <p:nvPr userDrawn="1"/>
        </p:nvCxnSpPr>
        <p:spPr bwMode="auto">
          <a:xfrm flipH="1">
            <a:off x="414869" y="723900"/>
            <a:ext cx="10761134" cy="0"/>
          </a:xfrm>
          <a:prstGeom prst="line">
            <a:avLst/>
          </a:prstGeom>
          <a:noFill/>
          <a:ln w="50800" cap="sq" algn="ctr">
            <a:solidFill>
              <a:srgbClr val="FFBD5B"/>
            </a:solidFill>
            <a:round/>
            <a:headEnd type="none" w="sm" len="sm"/>
            <a:tailEnd type="none" w="sm" len="sm"/>
          </a:ln>
        </p:spPr>
      </p:cxnSp>
    </p:spTree>
    <p:extLst>
      <p:ext uri="{BB962C8B-B14F-4D97-AF65-F5344CB8AC3E}">
        <p14:creationId xmlns:p14="http://schemas.microsoft.com/office/powerpoint/2010/main" val="2912125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nvPr>
        </p:nvGraphicFramePr>
        <p:xfrm>
          <a:off x="2127" y="1596"/>
          <a:ext cx="2115" cy="1588"/>
        </p:xfrm>
        <a:graphic>
          <a:graphicData uri="http://schemas.openxmlformats.org/presentationml/2006/ole">
            <mc:AlternateContent xmlns:mc="http://schemas.openxmlformats.org/markup-compatibility/2006">
              <mc:Choice xmlns:v="urn:schemas-microsoft-com:vml" Requires="v">
                <p:oleObj spid="_x0000_s72854" name="think-cell Slide" r:id="rId4" imgW="270" imgH="270" progId="TCLayout.ActiveDocument.1">
                  <p:embed/>
                </p:oleObj>
              </mc:Choice>
              <mc:Fallback>
                <p:oleObj name="think-cell Slide" r:id="rId4" imgW="270" imgH="270" progId="TCLayout.ActiveDocument.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 y="1596"/>
                        <a:ext cx="2115"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126" descr="http://upload.wikimedia.org/wikipedia/en/thumb/9/99/Reliance_Industries_Logo.svg/1000px-Reliance_Industries_Logo.svg.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363201" y="167111"/>
            <a:ext cx="838200" cy="3912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reliance industries"/>
          <p:cNvPicPr>
            <a:picLocks noChangeAspect="1" noChangeArrowheads="1"/>
          </p:cNvPicPr>
          <p:nvPr userDrawn="1"/>
        </p:nvPicPr>
        <p:blipFill rotWithShape="1">
          <a:blip r:embed="rId7">
            <a:extLst>
              <a:ext uri="{BEBA8EAE-BF5A-486C-A8C5-ECC9F3942E4B}">
                <a14:imgProps xmlns:a14="http://schemas.microsoft.com/office/drawing/2010/main">
                  <a14:imgLayer r:embed="rId8">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r="2746"/>
          <a:stretch/>
        </p:blipFill>
        <p:spPr bwMode="auto">
          <a:xfrm>
            <a:off x="0" y="13252"/>
            <a:ext cx="12205251" cy="68447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5638800" y="1981200"/>
            <a:ext cx="6553200" cy="2971800"/>
          </a:xfrm>
          <a:prstGeom prst="rect">
            <a:avLst/>
          </a:prstGeom>
          <a:solidFill>
            <a:schemeClr val="bg1">
              <a:lumMod val="85000"/>
              <a:alpha val="70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algn="ctr" eaLnBrk="0" fontAlgn="base" hangingPunct="0">
              <a:spcBef>
                <a:spcPct val="0"/>
              </a:spcBef>
              <a:spcAft>
                <a:spcPct val="0"/>
              </a:spcAft>
            </a:pPr>
            <a:endParaRPr lang="en-IN" dirty="0" smtClean="0">
              <a:solidFill>
                <a:srgbClr val="FFFFFF"/>
              </a:solidFill>
            </a:endParaRPr>
          </a:p>
        </p:txBody>
      </p:sp>
      <p:sp>
        <p:nvSpPr>
          <p:cNvPr id="2" name="Title 1"/>
          <p:cNvSpPr>
            <a:spLocks noGrp="1"/>
          </p:cNvSpPr>
          <p:nvPr>
            <p:ph type="title"/>
          </p:nvPr>
        </p:nvSpPr>
        <p:spPr>
          <a:xfrm>
            <a:off x="6019800" y="3048000"/>
            <a:ext cx="6172200" cy="725488"/>
          </a:xfrm>
          <a:ln>
            <a:noFill/>
          </a:ln>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9772092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3901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Only Layout">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1827" name="think-cell Slide" r:id="rId4" imgW="270" imgH="270" progId="TCLayout.ActiveDocument.1">
                  <p:embed/>
                </p:oleObj>
              </mc:Choice>
              <mc:Fallback>
                <p:oleObj name="think-cell Slide" r:id="rId4" imgW="270" imgH="270" progId="TCLayout.ActiveDocument.1">
                  <p:embed/>
                  <p:pic>
                    <p:nvPicPr>
                      <p:cNvPr id="3" name="Object 2"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0"/>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2"/>
          <p:cNvSpPr>
            <a:spLocks noGrp="1"/>
          </p:cNvSpPr>
          <p:nvPr>
            <p:ph type="sldNum" sz="quarter" idx="4"/>
          </p:nvPr>
        </p:nvSpPr>
        <p:spPr>
          <a:xfrm>
            <a:off x="9448801" y="6480178"/>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EEA520-35C2-4E55-AFD6-0EF404220CD0}" type="slidenum">
              <a:rPr kumimoji="0" lang="en-IN" sz="1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79502" y="289348"/>
            <a:ext cx="802101" cy="451487"/>
          </a:xfrm>
          <a:prstGeom prst="rect">
            <a:avLst/>
          </a:prstGeom>
        </p:spPr>
      </p:pic>
    </p:spTree>
    <p:extLst>
      <p:ext uri="{BB962C8B-B14F-4D97-AF65-F5344CB8AC3E}">
        <p14:creationId xmlns:p14="http://schemas.microsoft.com/office/powerpoint/2010/main" val="3696821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Only Layout">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2851" name="think-cell Slide" r:id="rId4" imgW="270" imgH="270" progId="TCLayout.ActiveDocument.1">
                  <p:embed/>
                </p:oleObj>
              </mc:Choice>
              <mc:Fallback>
                <p:oleObj name="think-cell Slide" r:id="rId4" imgW="270" imgH="270" progId="TCLayout.ActiveDocument.1">
                  <p:embed/>
                  <p:pic>
                    <p:nvPicPr>
                      <p:cNvPr id="3" name="Object 2"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0"/>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2"/>
          <p:cNvSpPr>
            <a:spLocks noGrp="1"/>
          </p:cNvSpPr>
          <p:nvPr>
            <p:ph type="sldNum" sz="quarter" idx="4"/>
          </p:nvPr>
        </p:nvSpPr>
        <p:spPr>
          <a:xfrm>
            <a:off x="9448801" y="6480178"/>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EEA520-35C2-4E55-AFD6-0EF404220CD0}" type="slidenum">
              <a:rPr kumimoji="0" lang="en-IN" sz="1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315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344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237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e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oleObject" Target="../embeddings/oleObject9.bin"/><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ags" Target="../tags/tag18.xml"/><Relationship Id="rId5" Type="http://schemas.openxmlformats.org/officeDocument/2006/relationships/slideLayout" Target="../slideLayouts/slideLayout25.xml"/><Relationship Id="rId10" Type="http://schemas.openxmlformats.org/officeDocument/2006/relationships/vmlDrawing" Target="../drawings/vmlDrawing9.vml"/><Relationship Id="rId4" Type="http://schemas.openxmlformats.org/officeDocument/2006/relationships/slideLayout" Target="../slideLayouts/slideLayout24.xml"/><Relationship Id="rId9" Type="http://schemas.openxmlformats.org/officeDocument/2006/relationships/theme" Target="../theme/theme3.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ags" Target="../tags/tag2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vmlDrawing" Target="../drawings/vmlDrawing17.vml"/><Relationship Id="rId2" Type="http://schemas.openxmlformats.org/officeDocument/2006/relationships/slideLayout" Target="../slideLayouts/slideLayout30.xml"/><Relationship Id="rId16" Type="http://schemas.openxmlformats.org/officeDocument/2006/relationships/image" Target="../media/image1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5" Type="http://schemas.openxmlformats.org/officeDocument/2006/relationships/image" Target="../media/image1.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oleObject" Target="../embeddings/oleObject17.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nvPr>
        </p:nvGraphicFramePr>
        <p:xfrm>
          <a:off x="2127" y="1596"/>
          <a:ext cx="2115" cy="1588"/>
        </p:xfrm>
        <a:graphic>
          <a:graphicData uri="http://schemas.openxmlformats.org/presentationml/2006/ole">
            <mc:AlternateContent xmlns:mc="http://schemas.openxmlformats.org/markup-compatibility/2006">
              <mc:Choice xmlns:v="urn:schemas-microsoft-com:vml" Requires="v">
                <p:oleObj spid="_x0000_s68758" name="think-cell Slide" r:id="rId9" imgW="270" imgH="270" progId="TCLayout.ActiveDocument.1">
                  <p:embed/>
                </p:oleObj>
              </mc:Choice>
              <mc:Fallback>
                <p:oleObj name="think-cell Slide" r:id="rId9" imgW="270" imgH="270" progId="TCLayout.ActiveDocument.1">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7" y="1596"/>
                        <a:ext cx="2115"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itle Placeholder 1"/>
          <p:cNvSpPr>
            <a:spLocks noGrp="1"/>
          </p:cNvSpPr>
          <p:nvPr>
            <p:ph type="title"/>
          </p:nvPr>
        </p:nvSpPr>
        <p:spPr bwMode="auto">
          <a:xfrm>
            <a:off x="586317" y="2"/>
            <a:ext cx="11605686" cy="725488"/>
          </a:xfrm>
          <a:prstGeom prst="rect">
            <a:avLst/>
          </a:prstGeom>
          <a:noFill/>
          <a:ln w="9525">
            <a:noFill/>
            <a:miter lim="800000"/>
            <a:headEnd/>
            <a:tailEnd/>
          </a:ln>
        </p:spPr>
        <p:txBody>
          <a:bodyPr vert="horz" wrap="square" lIns="81200" tIns="40600" rIns="81200" bIns="40600" numCol="1" anchor="ctr" anchorCtr="0" compatLnSpc="1">
            <a:prstTxWarp prst="textNoShape">
              <a:avLst/>
            </a:prstTxWarp>
          </a:bodyPr>
          <a:lstStyle/>
          <a:p>
            <a:pPr lvl="0"/>
            <a:r>
              <a:rPr lang="en-US" dirty="0" smtClean="0"/>
              <a:t>Click to Edit Title – Use First Letter Capitals</a:t>
            </a:r>
          </a:p>
        </p:txBody>
      </p:sp>
      <p:sp>
        <p:nvSpPr>
          <p:cNvPr id="1027" name="Text Placeholder 2"/>
          <p:cNvSpPr>
            <a:spLocks noGrp="1"/>
          </p:cNvSpPr>
          <p:nvPr>
            <p:ph type="body" idx="1"/>
          </p:nvPr>
        </p:nvSpPr>
        <p:spPr bwMode="auto">
          <a:xfrm>
            <a:off x="590559" y="838200"/>
            <a:ext cx="10972800" cy="5257800"/>
          </a:xfrm>
          <a:prstGeom prst="rect">
            <a:avLst/>
          </a:prstGeom>
          <a:noFill/>
          <a:ln w="9525">
            <a:noFill/>
            <a:miter lim="800000"/>
            <a:headEnd/>
            <a:tailEnd/>
          </a:ln>
        </p:spPr>
        <p:txBody>
          <a:bodyPr vert="horz" wrap="square" lIns="81200" tIns="40600" rIns="81200" bIns="40600" numCol="1" anchor="t" anchorCtr="0" compatLnSpc="1">
            <a:prstTxWarp prst="textNoShape">
              <a:avLst/>
            </a:prstTxWarp>
          </a:bodyPr>
          <a:lstStyle/>
          <a:p>
            <a:pPr lvl="0"/>
            <a:r>
              <a:rPr lang="en-US" dirty="0" smtClean="0"/>
              <a:t>Click to edit slide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Date Placeholder 3"/>
          <p:cNvSpPr txBox="1">
            <a:spLocks/>
          </p:cNvSpPr>
          <p:nvPr/>
        </p:nvSpPr>
        <p:spPr>
          <a:xfrm>
            <a:off x="11249035" y="6532984"/>
            <a:ext cx="328083" cy="252000"/>
          </a:xfrm>
          <a:prstGeom prst="rect">
            <a:avLst/>
          </a:prstGeom>
        </p:spPr>
        <p:txBody>
          <a:bodyPr lIns="81200" tIns="40600" rIns="81200" bIns="40600" anchor="ctr"/>
          <a:lstStyle/>
          <a:p>
            <a:pPr defTabSz="811989" eaLnBrk="0" fontAlgn="base" hangingPunct="0">
              <a:spcBef>
                <a:spcPct val="0"/>
              </a:spcBef>
              <a:spcAft>
                <a:spcPct val="0"/>
              </a:spcAft>
              <a:defRPr/>
            </a:pPr>
            <a:fld id="{868D75F4-1B1B-4582-93B4-0417407E783F}" type="slidenum">
              <a:rPr lang="en-US" sz="1050" b="1">
                <a:solidFill>
                  <a:srgbClr val="FFFFFF">
                    <a:lumMod val="50000"/>
                  </a:srgbClr>
                </a:solidFill>
              </a:rPr>
              <a:pPr defTabSz="811989" eaLnBrk="0" fontAlgn="base" hangingPunct="0">
                <a:spcBef>
                  <a:spcPct val="0"/>
                </a:spcBef>
                <a:spcAft>
                  <a:spcPct val="0"/>
                </a:spcAft>
                <a:defRPr/>
              </a:pPr>
              <a:t>‹#›</a:t>
            </a:fld>
            <a:endParaRPr lang="en-US" sz="1050" b="1" dirty="0">
              <a:solidFill>
                <a:srgbClr val="FFFFFF">
                  <a:lumMod val="50000"/>
                </a:srgbClr>
              </a:solidFill>
            </a:endParaRPr>
          </a:p>
        </p:txBody>
      </p:sp>
    </p:spTree>
    <p:extLst>
      <p:ext uri="{BB962C8B-B14F-4D97-AF65-F5344CB8AC3E}">
        <p14:creationId xmlns:p14="http://schemas.microsoft.com/office/powerpoint/2010/main" val="515950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timing>
    <p:tnLst>
      <p:par>
        <p:cTn id="1" dur="indefinite" restart="never" nodeType="tmRoot"/>
      </p:par>
    </p:tnLst>
  </p:timing>
  <p:hf sldNum="0" hdr="0" ftr="0" dt="0"/>
  <p:txStyles>
    <p:titleStyle>
      <a:lvl1pPr marL="0" indent="0" algn="l" rtl="0" eaLnBrk="0" fontAlgn="base" hangingPunct="0">
        <a:spcBef>
          <a:spcPct val="0"/>
        </a:spcBef>
        <a:spcAft>
          <a:spcPct val="0"/>
        </a:spcAft>
        <a:defRPr sz="2800" b="1" spc="0">
          <a:solidFill>
            <a:schemeClr val="tx2"/>
          </a:solidFill>
          <a:effectLst/>
          <a:latin typeface="+mn-lt"/>
          <a:ea typeface="+mj-ea"/>
          <a:cs typeface="Times New Roman" pitchFamily="18" charset="0"/>
        </a:defRPr>
      </a:lvl1pPr>
      <a:lvl2pPr marL="307313" algn="l" rtl="0" eaLnBrk="0" fontAlgn="base" hangingPunct="0">
        <a:spcBef>
          <a:spcPct val="0"/>
        </a:spcBef>
        <a:spcAft>
          <a:spcPct val="0"/>
        </a:spcAft>
        <a:defRPr sz="2800">
          <a:solidFill>
            <a:srgbClr val="595959"/>
          </a:solidFill>
          <a:latin typeface="Arial" charset="0"/>
          <a:cs typeface="Arial" charset="0"/>
        </a:defRPr>
      </a:lvl2pPr>
      <a:lvl3pPr marL="307313" algn="l" rtl="0" eaLnBrk="0" fontAlgn="base" hangingPunct="0">
        <a:spcBef>
          <a:spcPct val="0"/>
        </a:spcBef>
        <a:spcAft>
          <a:spcPct val="0"/>
        </a:spcAft>
        <a:defRPr sz="2800">
          <a:solidFill>
            <a:srgbClr val="595959"/>
          </a:solidFill>
          <a:latin typeface="Arial" charset="0"/>
          <a:cs typeface="Arial" charset="0"/>
        </a:defRPr>
      </a:lvl3pPr>
      <a:lvl4pPr marL="307313" algn="l" rtl="0" eaLnBrk="0" fontAlgn="base" hangingPunct="0">
        <a:spcBef>
          <a:spcPct val="0"/>
        </a:spcBef>
        <a:spcAft>
          <a:spcPct val="0"/>
        </a:spcAft>
        <a:defRPr sz="2800">
          <a:solidFill>
            <a:srgbClr val="595959"/>
          </a:solidFill>
          <a:latin typeface="Arial" charset="0"/>
          <a:cs typeface="Arial" charset="0"/>
        </a:defRPr>
      </a:lvl4pPr>
      <a:lvl5pPr marL="307313" algn="l" rtl="0" eaLnBrk="0" fontAlgn="base" hangingPunct="0">
        <a:spcBef>
          <a:spcPct val="0"/>
        </a:spcBef>
        <a:spcAft>
          <a:spcPct val="0"/>
        </a:spcAft>
        <a:defRPr sz="2800">
          <a:solidFill>
            <a:srgbClr val="595959"/>
          </a:solidFill>
          <a:latin typeface="Arial" charset="0"/>
          <a:cs typeface="Arial" charset="0"/>
        </a:defRPr>
      </a:lvl5pPr>
      <a:lvl6pPr marL="405998" algn="l" rtl="0" eaLnBrk="1" fontAlgn="base" hangingPunct="1">
        <a:spcBef>
          <a:spcPct val="0"/>
        </a:spcBef>
        <a:spcAft>
          <a:spcPct val="0"/>
        </a:spcAft>
        <a:defRPr sz="2100">
          <a:solidFill>
            <a:schemeClr val="bg1"/>
          </a:solidFill>
          <a:latin typeface="Arial" charset="0"/>
          <a:cs typeface="Arial" charset="0"/>
        </a:defRPr>
      </a:lvl6pPr>
      <a:lvl7pPr marL="811989" algn="l" rtl="0" eaLnBrk="1" fontAlgn="base" hangingPunct="1">
        <a:spcBef>
          <a:spcPct val="0"/>
        </a:spcBef>
        <a:spcAft>
          <a:spcPct val="0"/>
        </a:spcAft>
        <a:defRPr sz="2100">
          <a:solidFill>
            <a:schemeClr val="bg1"/>
          </a:solidFill>
          <a:latin typeface="Arial" charset="0"/>
          <a:cs typeface="Arial" charset="0"/>
        </a:defRPr>
      </a:lvl7pPr>
      <a:lvl8pPr marL="1217981" algn="l" rtl="0" eaLnBrk="1" fontAlgn="base" hangingPunct="1">
        <a:spcBef>
          <a:spcPct val="0"/>
        </a:spcBef>
        <a:spcAft>
          <a:spcPct val="0"/>
        </a:spcAft>
        <a:defRPr sz="2100">
          <a:solidFill>
            <a:schemeClr val="bg1"/>
          </a:solidFill>
          <a:latin typeface="Arial" charset="0"/>
          <a:cs typeface="Arial" charset="0"/>
        </a:defRPr>
      </a:lvl8pPr>
      <a:lvl9pPr marL="1623975" algn="l" rtl="0" eaLnBrk="1" fontAlgn="base" hangingPunct="1">
        <a:spcBef>
          <a:spcPct val="0"/>
        </a:spcBef>
        <a:spcAft>
          <a:spcPct val="0"/>
        </a:spcAft>
        <a:defRPr sz="2100">
          <a:solidFill>
            <a:schemeClr val="bg1"/>
          </a:solidFill>
          <a:latin typeface="Arial" charset="0"/>
          <a:cs typeface="Arial" charset="0"/>
        </a:defRPr>
      </a:lvl9pPr>
    </p:titleStyle>
    <p:bodyStyle>
      <a:lvl1pPr marL="256567" indent="-256567" algn="l" rtl="0" eaLnBrk="0" fontAlgn="base" hangingPunct="0">
        <a:spcBef>
          <a:spcPct val="20000"/>
        </a:spcBef>
        <a:spcAft>
          <a:spcPct val="0"/>
        </a:spcAft>
        <a:buClr>
          <a:srgbClr val="0068B3"/>
        </a:buClr>
        <a:buSzPct val="120000"/>
        <a:buFont typeface="Wingdings" pitchFamily="2" charset="2"/>
        <a:buChar char="§"/>
        <a:defRPr sz="2000">
          <a:solidFill>
            <a:srgbClr val="404040"/>
          </a:solidFill>
          <a:latin typeface="+mn-lt"/>
          <a:ea typeface="+mn-ea"/>
          <a:cs typeface="Times New Roman" pitchFamily="18" charset="0"/>
        </a:defRPr>
      </a:lvl1pPr>
      <a:lvl2pPr marL="504675" indent="-248109" algn="l" rtl="0" eaLnBrk="0" fontAlgn="base" hangingPunct="0">
        <a:spcBef>
          <a:spcPct val="20000"/>
        </a:spcBef>
        <a:spcAft>
          <a:spcPct val="0"/>
        </a:spcAft>
        <a:buClr>
          <a:srgbClr val="FF6600"/>
        </a:buClr>
        <a:buSzPct val="110000"/>
        <a:buFont typeface="Arial" charset="0"/>
        <a:buChar char="•"/>
        <a:defRPr sz="1800">
          <a:solidFill>
            <a:srgbClr val="595959"/>
          </a:solidFill>
          <a:latin typeface="+mn-lt"/>
          <a:cs typeface="Times New Roman" pitchFamily="18" charset="0"/>
        </a:defRPr>
      </a:lvl2pPr>
      <a:lvl3pPr marL="709080" indent="-153658" algn="l" rtl="0" eaLnBrk="0" fontAlgn="base" hangingPunct="0">
        <a:spcBef>
          <a:spcPct val="20000"/>
        </a:spcBef>
        <a:spcAft>
          <a:spcPct val="0"/>
        </a:spcAft>
        <a:buClr>
          <a:srgbClr val="FFC000"/>
        </a:buClr>
        <a:buFont typeface="Arial" charset="0"/>
        <a:buChar char="̶"/>
        <a:defRPr>
          <a:solidFill>
            <a:srgbClr val="7F7F7F"/>
          </a:solidFill>
          <a:latin typeface="+mn-lt"/>
          <a:cs typeface="Times New Roman" pitchFamily="18" charset="0"/>
        </a:defRPr>
      </a:lvl3pPr>
      <a:lvl4pPr marL="965646" indent="-204408" algn="l" rtl="0" eaLnBrk="0" fontAlgn="base" hangingPunct="0">
        <a:spcBef>
          <a:spcPct val="20000"/>
        </a:spcBef>
        <a:spcAft>
          <a:spcPct val="0"/>
        </a:spcAft>
        <a:buClr>
          <a:srgbClr val="FFC000"/>
        </a:buClr>
        <a:buFont typeface="Arial" charset="0"/>
        <a:buChar char="–"/>
        <a:defRPr sz="1400">
          <a:solidFill>
            <a:srgbClr val="7F7F7F"/>
          </a:solidFill>
          <a:latin typeface="+mn-lt"/>
          <a:cs typeface="Times New Roman" pitchFamily="18" charset="0"/>
        </a:defRPr>
      </a:lvl4pPr>
      <a:lvl5pPr marL="1171462" indent="-153658" algn="l" rtl="0" eaLnBrk="0" fontAlgn="base" hangingPunct="0">
        <a:spcBef>
          <a:spcPct val="20000"/>
        </a:spcBef>
        <a:spcAft>
          <a:spcPct val="0"/>
        </a:spcAft>
        <a:buClr>
          <a:srgbClr val="FFC000"/>
        </a:buClr>
        <a:buFont typeface="Arial" charset="0"/>
        <a:buChar char="̶"/>
        <a:defRPr sz="1200">
          <a:solidFill>
            <a:srgbClr val="7F7F7F"/>
          </a:solidFill>
          <a:latin typeface="+mn-lt"/>
          <a:cs typeface="Times New Roman" pitchFamily="18" charset="0"/>
        </a:defRPr>
      </a:lvl5pPr>
      <a:lvl6pPr marL="2232962" indent="-203000" algn="l" rtl="0" eaLnBrk="1" fontAlgn="base" hangingPunct="1">
        <a:spcBef>
          <a:spcPct val="20000"/>
        </a:spcBef>
        <a:spcAft>
          <a:spcPct val="0"/>
        </a:spcAft>
        <a:buFont typeface="Arial" charset="0"/>
        <a:buChar char="»"/>
        <a:defRPr sz="1200">
          <a:solidFill>
            <a:schemeClr val="tx1"/>
          </a:solidFill>
          <a:latin typeface="+mn-lt"/>
          <a:cs typeface="+mn-cs"/>
        </a:defRPr>
      </a:lvl6pPr>
      <a:lvl7pPr marL="2638960" indent="-203000" algn="l" rtl="0" eaLnBrk="1" fontAlgn="base" hangingPunct="1">
        <a:spcBef>
          <a:spcPct val="20000"/>
        </a:spcBef>
        <a:spcAft>
          <a:spcPct val="0"/>
        </a:spcAft>
        <a:buFont typeface="Arial" charset="0"/>
        <a:buChar char="»"/>
        <a:defRPr sz="1200">
          <a:solidFill>
            <a:schemeClr val="tx1"/>
          </a:solidFill>
          <a:latin typeface="+mn-lt"/>
          <a:cs typeface="+mn-cs"/>
        </a:defRPr>
      </a:lvl7pPr>
      <a:lvl8pPr marL="3044957" indent="-203000" algn="l" rtl="0" eaLnBrk="1" fontAlgn="base" hangingPunct="1">
        <a:spcBef>
          <a:spcPct val="20000"/>
        </a:spcBef>
        <a:spcAft>
          <a:spcPct val="0"/>
        </a:spcAft>
        <a:buFont typeface="Arial" charset="0"/>
        <a:buChar char="»"/>
        <a:defRPr sz="1200">
          <a:solidFill>
            <a:schemeClr val="tx1"/>
          </a:solidFill>
          <a:latin typeface="+mn-lt"/>
          <a:cs typeface="+mn-cs"/>
        </a:defRPr>
      </a:lvl8pPr>
      <a:lvl9pPr marL="3450949" indent="-203000" algn="l" rtl="0" eaLnBrk="1" fontAlgn="base" hangingPunct="1">
        <a:spcBef>
          <a:spcPct val="20000"/>
        </a:spcBef>
        <a:spcAft>
          <a:spcPct val="0"/>
        </a:spcAft>
        <a:buFont typeface="Arial" charset="0"/>
        <a:buChar char="»"/>
        <a:defRPr sz="1200">
          <a:solidFill>
            <a:schemeClr val="tx1"/>
          </a:solidFill>
          <a:latin typeface="+mn-lt"/>
          <a:cs typeface="+mn-cs"/>
        </a:defRPr>
      </a:lvl9pPr>
    </p:bodyStyle>
    <p:otherStyle>
      <a:defPPr>
        <a:defRPr lang="en-US"/>
      </a:defPPr>
      <a:lvl1pPr marL="0" algn="l" defTabSz="811989" rtl="0" eaLnBrk="1" latinLnBrk="0" hangingPunct="1">
        <a:defRPr sz="1600" kern="1200">
          <a:solidFill>
            <a:schemeClr val="tx1"/>
          </a:solidFill>
          <a:latin typeface="+mn-lt"/>
          <a:ea typeface="+mn-ea"/>
          <a:cs typeface="+mn-cs"/>
        </a:defRPr>
      </a:lvl1pPr>
      <a:lvl2pPr marL="405998" algn="l" defTabSz="811989" rtl="0" eaLnBrk="1" latinLnBrk="0" hangingPunct="1">
        <a:defRPr sz="1600" kern="1200">
          <a:solidFill>
            <a:schemeClr val="tx1"/>
          </a:solidFill>
          <a:latin typeface="+mn-lt"/>
          <a:ea typeface="+mn-ea"/>
          <a:cs typeface="+mn-cs"/>
        </a:defRPr>
      </a:lvl2pPr>
      <a:lvl3pPr marL="811989" algn="l" defTabSz="811989" rtl="0" eaLnBrk="1" latinLnBrk="0" hangingPunct="1">
        <a:defRPr sz="1600" kern="1200">
          <a:solidFill>
            <a:schemeClr val="tx1"/>
          </a:solidFill>
          <a:latin typeface="+mn-lt"/>
          <a:ea typeface="+mn-ea"/>
          <a:cs typeface="+mn-cs"/>
        </a:defRPr>
      </a:lvl3pPr>
      <a:lvl4pPr marL="1217981" algn="l" defTabSz="811989" rtl="0" eaLnBrk="1" latinLnBrk="0" hangingPunct="1">
        <a:defRPr sz="1600" kern="1200">
          <a:solidFill>
            <a:schemeClr val="tx1"/>
          </a:solidFill>
          <a:latin typeface="+mn-lt"/>
          <a:ea typeface="+mn-ea"/>
          <a:cs typeface="+mn-cs"/>
        </a:defRPr>
      </a:lvl4pPr>
      <a:lvl5pPr marL="1623975" algn="l" defTabSz="811989" rtl="0" eaLnBrk="1" latinLnBrk="0" hangingPunct="1">
        <a:defRPr sz="1600" kern="1200">
          <a:solidFill>
            <a:schemeClr val="tx1"/>
          </a:solidFill>
          <a:latin typeface="+mn-lt"/>
          <a:ea typeface="+mn-ea"/>
          <a:cs typeface="+mn-cs"/>
        </a:defRPr>
      </a:lvl5pPr>
      <a:lvl6pPr marL="2029970" algn="l" defTabSz="811989" rtl="0" eaLnBrk="1" latinLnBrk="0" hangingPunct="1">
        <a:defRPr sz="1600" kern="1200">
          <a:solidFill>
            <a:schemeClr val="tx1"/>
          </a:solidFill>
          <a:latin typeface="+mn-lt"/>
          <a:ea typeface="+mn-ea"/>
          <a:cs typeface="+mn-cs"/>
        </a:defRPr>
      </a:lvl6pPr>
      <a:lvl7pPr marL="2435963" algn="l" defTabSz="811989" rtl="0" eaLnBrk="1" latinLnBrk="0" hangingPunct="1">
        <a:defRPr sz="1600" kern="1200">
          <a:solidFill>
            <a:schemeClr val="tx1"/>
          </a:solidFill>
          <a:latin typeface="+mn-lt"/>
          <a:ea typeface="+mn-ea"/>
          <a:cs typeface="+mn-cs"/>
        </a:defRPr>
      </a:lvl7pPr>
      <a:lvl8pPr marL="2841960" algn="l" defTabSz="811989" rtl="0" eaLnBrk="1" latinLnBrk="0" hangingPunct="1">
        <a:defRPr sz="1600" kern="1200">
          <a:solidFill>
            <a:schemeClr val="tx1"/>
          </a:solidFill>
          <a:latin typeface="+mn-lt"/>
          <a:ea typeface="+mn-ea"/>
          <a:cs typeface="+mn-cs"/>
        </a:defRPr>
      </a:lvl8pPr>
      <a:lvl9pPr marL="3247950" algn="l" defTabSz="81198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550D05-7518-406D-BA21-14F493B50D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135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1"/>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55919" name="think-cell Slide" r:id="rId12" imgW="270" imgH="270" progId="TCLayout.ActiveDocument.1">
                  <p:embed/>
                </p:oleObj>
              </mc:Choice>
              <mc:Fallback>
                <p:oleObj name="think-cell Slide" r:id="rId12" imgW="270" imgH="270" progId="TCLayout.ActiveDocument.1">
                  <p:embed/>
                  <p:pic>
                    <p:nvPicPr>
                      <p:cNvPr id="2" name="Object 1" hidden="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itle Placeholder 1"/>
          <p:cNvSpPr>
            <a:spLocks noGrp="1"/>
          </p:cNvSpPr>
          <p:nvPr>
            <p:ph type="title"/>
          </p:nvPr>
        </p:nvSpPr>
        <p:spPr bwMode="auto">
          <a:xfrm>
            <a:off x="3" y="1"/>
            <a:ext cx="12192000" cy="725488"/>
          </a:xfrm>
          <a:prstGeom prst="rect">
            <a:avLst/>
          </a:prstGeom>
          <a:noFill/>
          <a:ln w="9525">
            <a:noFill/>
            <a:miter lim="800000"/>
            <a:headEnd/>
            <a:tailEnd/>
          </a:ln>
        </p:spPr>
        <p:txBody>
          <a:bodyPr vert="horz" wrap="square" lIns="101408" tIns="50704" rIns="101408" bIns="50704" numCol="1" anchor="ctr" anchorCtr="0" compatLnSpc="1">
            <a:prstTxWarp prst="textNoShape">
              <a:avLst/>
            </a:prstTxWarp>
          </a:bodyPr>
          <a:lstStyle/>
          <a:p>
            <a:pPr lvl="0"/>
            <a:r>
              <a:rPr lang="en-US" dirty="0" smtClean="0"/>
              <a:t>Click to Edit Title – Use First Letter Capitals</a:t>
            </a:r>
          </a:p>
        </p:txBody>
      </p:sp>
      <p:sp>
        <p:nvSpPr>
          <p:cNvPr id="1027" name="Text Placeholder 2"/>
          <p:cNvSpPr>
            <a:spLocks noGrp="1"/>
          </p:cNvSpPr>
          <p:nvPr>
            <p:ph type="body" idx="1"/>
          </p:nvPr>
        </p:nvSpPr>
        <p:spPr bwMode="auto">
          <a:xfrm>
            <a:off x="590555" y="838201"/>
            <a:ext cx="10972802" cy="5257800"/>
          </a:xfrm>
          <a:prstGeom prst="rect">
            <a:avLst/>
          </a:prstGeom>
          <a:noFill/>
          <a:ln w="9525">
            <a:noFill/>
            <a:miter lim="800000"/>
            <a:headEnd/>
            <a:tailEnd/>
          </a:ln>
        </p:spPr>
        <p:txBody>
          <a:bodyPr vert="horz" wrap="square" lIns="101408" tIns="50704" rIns="101408" bIns="50704" numCol="1" anchor="t" anchorCtr="0" compatLnSpc="1">
            <a:prstTxWarp prst="textNoShape">
              <a:avLst/>
            </a:prstTxWarp>
          </a:bodyPr>
          <a:lstStyle/>
          <a:p>
            <a:pPr lvl="0"/>
            <a:r>
              <a:rPr lang="en-US" dirty="0" smtClean="0"/>
              <a:t>Click to edit slide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5"/>
          <p:cNvSpPr>
            <a:spLocks noChangeArrowheads="1"/>
          </p:cNvSpPr>
          <p:nvPr/>
        </p:nvSpPr>
        <p:spPr bwMode="auto">
          <a:xfrm>
            <a:off x="476264" y="6662741"/>
            <a:ext cx="2004485" cy="195262"/>
          </a:xfrm>
          <a:prstGeom prst="rect">
            <a:avLst/>
          </a:prstGeom>
          <a:noFill/>
          <a:ln w="9525">
            <a:noFill/>
            <a:miter lim="800000"/>
            <a:headEnd/>
            <a:tailEnd/>
          </a:ln>
        </p:spPr>
        <p:txBody>
          <a:bodyPr lIns="111859" tIns="55930" rIns="55930" bIns="55930"/>
          <a:lstStyle/>
          <a:p>
            <a:pPr marL="0" marR="0" lvl="0" indent="0" algn="r" defTabSz="1118587" rtl="0" eaLnBrk="0" fontAlgn="base" latinLnBrk="0" hangingPunct="0">
              <a:lnSpc>
                <a:spcPct val="100000"/>
              </a:lnSpc>
              <a:spcBef>
                <a:spcPct val="0"/>
              </a:spcBef>
              <a:spcAft>
                <a:spcPct val="0"/>
              </a:spcAft>
              <a:buClrTx/>
              <a:buSzTx/>
              <a:buFontTx/>
              <a:buNone/>
              <a:tabLst/>
              <a:defRPr/>
            </a:pPr>
            <a:endParaRPr kumimoji="0" lang="en-US" sz="993" b="1"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9" name="Date Placeholder 3"/>
          <p:cNvSpPr txBox="1">
            <a:spLocks/>
          </p:cNvSpPr>
          <p:nvPr/>
        </p:nvSpPr>
        <p:spPr>
          <a:xfrm>
            <a:off x="4595289" y="6477000"/>
            <a:ext cx="2995083" cy="304801"/>
          </a:xfrm>
          <a:prstGeom prst="rect">
            <a:avLst/>
          </a:prstGeom>
        </p:spPr>
        <p:txBody>
          <a:bodyPr lIns="111859" tIns="55930" rIns="111859" bIns="55930"/>
          <a:lstStyle/>
          <a:p>
            <a:pPr marL="0" marR="0" lvl="0" indent="0" algn="ctr" defTabSz="1118587" rtl="0" eaLnBrk="0" fontAlgn="base" latinLnBrk="0" hangingPunct="0">
              <a:lnSpc>
                <a:spcPct val="100000"/>
              </a:lnSpc>
              <a:spcBef>
                <a:spcPct val="0"/>
              </a:spcBef>
              <a:spcAft>
                <a:spcPct val="0"/>
              </a:spcAft>
              <a:buClrTx/>
              <a:buSzTx/>
              <a:buFontTx/>
              <a:buNone/>
              <a:tabLst/>
              <a:defRPr/>
            </a:pPr>
            <a:fld id="{868D75F4-1B1B-4582-93B4-0417407E783F}" type="slidenum">
              <a:rPr kumimoji="0" lang="en-US" sz="993" b="0" i="0" u="none" strike="noStrike" kern="1200" cap="none" spc="0" normalizeH="0" baseline="0" noProof="0">
                <a:ln>
                  <a:noFill/>
                </a:ln>
                <a:solidFill>
                  <a:srgbClr val="FFFFFF">
                    <a:lumMod val="50000"/>
                  </a:srgbClr>
                </a:solidFill>
                <a:effectLst/>
                <a:uLnTx/>
                <a:uFillTx/>
                <a:latin typeface="Arial"/>
                <a:ea typeface="+mn-ea"/>
                <a:cs typeface="Arial"/>
              </a:rPr>
              <a:pPr marL="0" marR="0" lvl="0" indent="0" algn="ctr" defTabSz="1118587" rtl="0" eaLnBrk="0" fontAlgn="base" latinLnBrk="0" hangingPunct="0">
                <a:lnSpc>
                  <a:spcPct val="100000"/>
                </a:lnSpc>
                <a:spcBef>
                  <a:spcPct val="0"/>
                </a:spcBef>
                <a:spcAft>
                  <a:spcPct val="0"/>
                </a:spcAft>
                <a:buClrTx/>
                <a:buSzTx/>
                <a:buFontTx/>
                <a:buNone/>
                <a:tabLst/>
                <a:defRPr/>
              </a:pPr>
              <a:t>‹#›</a:t>
            </a:fld>
            <a:endParaRPr kumimoji="0" lang="en-US" sz="993" b="0" i="0" u="none" strike="noStrike" kern="1200" cap="none" spc="0" normalizeH="0" baseline="0" noProof="0" dirty="0">
              <a:ln>
                <a:noFill/>
              </a:ln>
              <a:solidFill>
                <a:srgbClr val="FFFFFF">
                  <a:lumMod val="50000"/>
                </a:srgbClr>
              </a:solidFill>
              <a:effectLst/>
              <a:uLnTx/>
              <a:uFillTx/>
              <a:latin typeface="Arial"/>
              <a:ea typeface="+mn-ea"/>
              <a:cs typeface="Arial"/>
            </a:endParaRPr>
          </a:p>
        </p:txBody>
      </p:sp>
      <p:cxnSp>
        <p:nvCxnSpPr>
          <p:cNvPr id="14" name="Straight Connector 13"/>
          <p:cNvCxnSpPr/>
          <p:nvPr/>
        </p:nvCxnSpPr>
        <p:spPr>
          <a:xfrm>
            <a:off x="649060" y="6337300"/>
            <a:ext cx="10896002" cy="0"/>
          </a:xfrm>
          <a:prstGeom prst="line">
            <a:avLst/>
          </a:prstGeom>
          <a:ln w="12700" cmpd="sng">
            <a:solidFill>
              <a:srgbClr val="FFBD5B"/>
            </a:solidFill>
          </a:ln>
          <a:effectLst/>
        </p:spPr>
        <p:style>
          <a:lnRef idx="2">
            <a:schemeClr val="accent1"/>
          </a:lnRef>
          <a:fillRef idx="0">
            <a:schemeClr val="accent1"/>
          </a:fillRef>
          <a:effectRef idx="1">
            <a:schemeClr val="accent1"/>
          </a:effectRef>
          <a:fontRef idx="minor">
            <a:schemeClr val="tx1"/>
          </a:fontRef>
        </p:style>
      </p:cxnSp>
      <p:cxnSp>
        <p:nvCxnSpPr>
          <p:cNvPr id="1032" name="Straight Connector 24"/>
          <p:cNvCxnSpPr>
            <a:cxnSpLocks noChangeShapeType="1"/>
          </p:cNvCxnSpPr>
          <p:nvPr/>
        </p:nvCxnSpPr>
        <p:spPr bwMode="auto">
          <a:xfrm flipH="1">
            <a:off x="617013" y="723900"/>
            <a:ext cx="10960100" cy="0"/>
          </a:xfrm>
          <a:prstGeom prst="line">
            <a:avLst/>
          </a:prstGeom>
          <a:noFill/>
          <a:ln w="50800" cap="sq" algn="ctr">
            <a:solidFill>
              <a:srgbClr val="FFBD5B"/>
            </a:solidFill>
            <a:round/>
            <a:headEnd type="none" w="sm" len="sm"/>
            <a:tailEnd type="none" w="sm" len="sm"/>
          </a:ln>
        </p:spPr>
      </p:cxnSp>
      <p:pic>
        <p:nvPicPr>
          <p:cNvPr id="10" name="Picture 126" descr="http://upload.wikimedia.org/wikipedia/en/thumb/9/99/Reliance_Industries_Logo.svg/1000px-Reliance_Industries_Logo.svg.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7551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2"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txStyles>
    <p:titleStyle>
      <a:lvl1pPr marL="423356" algn="l" rtl="0" eaLnBrk="0" fontAlgn="base" hangingPunct="0">
        <a:spcBef>
          <a:spcPct val="0"/>
        </a:spcBef>
        <a:spcAft>
          <a:spcPct val="0"/>
        </a:spcAft>
        <a:defRPr sz="3972" b="1" spc="0">
          <a:solidFill>
            <a:schemeClr val="tx2"/>
          </a:solidFill>
          <a:effectLst/>
          <a:latin typeface="+mn-lt"/>
          <a:ea typeface="+mj-ea"/>
          <a:cs typeface="Times New Roman" pitchFamily="18" charset="0"/>
        </a:defRPr>
      </a:lvl1pPr>
      <a:lvl2pPr marL="423356" algn="l" rtl="0" eaLnBrk="0" fontAlgn="base" hangingPunct="0">
        <a:spcBef>
          <a:spcPct val="0"/>
        </a:spcBef>
        <a:spcAft>
          <a:spcPct val="0"/>
        </a:spcAft>
        <a:defRPr sz="3972">
          <a:solidFill>
            <a:srgbClr val="595959"/>
          </a:solidFill>
          <a:latin typeface="Arial" charset="0"/>
          <a:cs typeface="Arial" charset="0"/>
        </a:defRPr>
      </a:lvl2pPr>
      <a:lvl3pPr marL="423356" algn="l" rtl="0" eaLnBrk="0" fontAlgn="base" hangingPunct="0">
        <a:spcBef>
          <a:spcPct val="0"/>
        </a:spcBef>
        <a:spcAft>
          <a:spcPct val="0"/>
        </a:spcAft>
        <a:defRPr sz="3972">
          <a:solidFill>
            <a:srgbClr val="595959"/>
          </a:solidFill>
          <a:latin typeface="Arial" charset="0"/>
          <a:cs typeface="Arial" charset="0"/>
        </a:defRPr>
      </a:lvl3pPr>
      <a:lvl4pPr marL="423356" algn="l" rtl="0" eaLnBrk="0" fontAlgn="base" hangingPunct="0">
        <a:spcBef>
          <a:spcPct val="0"/>
        </a:spcBef>
        <a:spcAft>
          <a:spcPct val="0"/>
        </a:spcAft>
        <a:defRPr sz="3972">
          <a:solidFill>
            <a:srgbClr val="595959"/>
          </a:solidFill>
          <a:latin typeface="Arial" charset="0"/>
          <a:cs typeface="Arial" charset="0"/>
        </a:defRPr>
      </a:lvl4pPr>
      <a:lvl5pPr marL="423356" algn="l" rtl="0" eaLnBrk="0" fontAlgn="base" hangingPunct="0">
        <a:spcBef>
          <a:spcPct val="0"/>
        </a:spcBef>
        <a:spcAft>
          <a:spcPct val="0"/>
        </a:spcAft>
        <a:defRPr sz="3972">
          <a:solidFill>
            <a:srgbClr val="595959"/>
          </a:solidFill>
          <a:latin typeface="Arial" charset="0"/>
          <a:cs typeface="Arial" charset="0"/>
        </a:defRPr>
      </a:lvl5pPr>
      <a:lvl6pPr marL="559294" algn="l" rtl="0" eaLnBrk="1" fontAlgn="base" hangingPunct="1">
        <a:spcBef>
          <a:spcPct val="0"/>
        </a:spcBef>
        <a:spcAft>
          <a:spcPct val="0"/>
        </a:spcAft>
        <a:defRPr sz="2979">
          <a:solidFill>
            <a:schemeClr val="bg1"/>
          </a:solidFill>
          <a:latin typeface="Arial" charset="0"/>
          <a:cs typeface="Arial" charset="0"/>
        </a:defRPr>
      </a:lvl6pPr>
      <a:lvl7pPr marL="1118587" algn="l" rtl="0" eaLnBrk="1" fontAlgn="base" hangingPunct="1">
        <a:spcBef>
          <a:spcPct val="0"/>
        </a:spcBef>
        <a:spcAft>
          <a:spcPct val="0"/>
        </a:spcAft>
        <a:defRPr sz="2979">
          <a:solidFill>
            <a:schemeClr val="bg1"/>
          </a:solidFill>
          <a:latin typeface="Arial" charset="0"/>
          <a:cs typeface="Arial" charset="0"/>
        </a:defRPr>
      </a:lvl7pPr>
      <a:lvl8pPr marL="1677876" algn="l" rtl="0" eaLnBrk="1" fontAlgn="base" hangingPunct="1">
        <a:spcBef>
          <a:spcPct val="0"/>
        </a:spcBef>
        <a:spcAft>
          <a:spcPct val="0"/>
        </a:spcAft>
        <a:defRPr sz="2979">
          <a:solidFill>
            <a:schemeClr val="bg1"/>
          </a:solidFill>
          <a:latin typeface="Arial" charset="0"/>
          <a:cs typeface="Arial" charset="0"/>
        </a:defRPr>
      </a:lvl8pPr>
      <a:lvl9pPr marL="2237174" algn="l" rtl="0" eaLnBrk="1" fontAlgn="base" hangingPunct="1">
        <a:spcBef>
          <a:spcPct val="0"/>
        </a:spcBef>
        <a:spcAft>
          <a:spcPct val="0"/>
        </a:spcAft>
        <a:defRPr sz="2979">
          <a:solidFill>
            <a:schemeClr val="bg1"/>
          </a:solidFill>
          <a:latin typeface="Arial" charset="0"/>
          <a:cs typeface="Arial" charset="0"/>
        </a:defRPr>
      </a:lvl9pPr>
    </p:titleStyle>
    <p:bodyStyle>
      <a:lvl1pPr marL="353444" indent="-353444" algn="l" rtl="0" eaLnBrk="0" fontAlgn="base" hangingPunct="0">
        <a:spcBef>
          <a:spcPct val="20000"/>
        </a:spcBef>
        <a:spcAft>
          <a:spcPct val="0"/>
        </a:spcAft>
        <a:buClr>
          <a:srgbClr val="0068B3"/>
        </a:buClr>
        <a:buSzPct val="120000"/>
        <a:buFont typeface="Wingdings" pitchFamily="2" charset="2"/>
        <a:buChar char="§"/>
        <a:defRPr sz="2648">
          <a:solidFill>
            <a:srgbClr val="404040"/>
          </a:solidFill>
          <a:latin typeface="+mn-lt"/>
          <a:ea typeface="+mn-ea"/>
          <a:cs typeface="Times New Roman" pitchFamily="18" charset="0"/>
        </a:defRPr>
      </a:lvl1pPr>
      <a:lvl2pPr marL="695233" indent="-341791" algn="l" rtl="0" eaLnBrk="0" fontAlgn="base" hangingPunct="0">
        <a:spcBef>
          <a:spcPct val="20000"/>
        </a:spcBef>
        <a:spcAft>
          <a:spcPct val="0"/>
        </a:spcAft>
        <a:buClr>
          <a:srgbClr val="FF6600"/>
        </a:buClr>
        <a:buSzPct val="110000"/>
        <a:buFont typeface="Arial" charset="0"/>
        <a:buChar char="•"/>
        <a:defRPr sz="2537">
          <a:solidFill>
            <a:srgbClr val="595959"/>
          </a:solidFill>
          <a:latin typeface="+mn-lt"/>
          <a:cs typeface="Times New Roman" pitchFamily="18" charset="0"/>
        </a:defRPr>
      </a:lvl2pPr>
      <a:lvl3pPr marL="976823" indent="-211677" algn="l" rtl="0" eaLnBrk="0" fontAlgn="base" hangingPunct="0">
        <a:spcBef>
          <a:spcPct val="20000"/>
        </a:spcBef>
        <a:spcAft>
          <a:spcPct val="0"/>
        </a:spcAft>
        <a:buClr>
          <a:srgbClr val="FFC000"/>
        </a:buClr>
        <a:buFont typeface="Arial" charset="0"/>
        <a:buChar char="̶"/>
        <a:defRPr>
          <a:solidFill>
            <a:srgbClr val="7F7F7F"/>
          </a:solidFill>
          <a:latin typeface="+mn-lt"/>
          <a:cs typeface="Times New Roman" pitchFamily="18" charset="0"/>
        </a:defRPr>
      </a:lvl3pPr>
      <a:lvl4pPr marL="1330262" indent="-281590" algn="l" rtl="0" eaLnBrk="0" fontAlgn="base" hangingPunct="0">
        <a:spcBef>
          <a:spcPct val="20000"/>
        </a:spcBef>
        <a:spcAft>
          <a:spcPct val="0"/>
        </a:spcAft>
        <a:buClr>
          <a:srgbClr val="FFC000"/>
        </a:buClr>
        <a:buFont typeface="Arial" charset="0"/>
        <a:buChar char="–"/>
        <a:defRPr sz="1985">
          <a:solidFill>
            <a:srgbClr val="7F7F7F"/>
          </a:solidFill>
          <a:latin typeface="+mn-lt"/>
          <a:cs typeface="Times New Roman" pitchFamily="18" charset="0"/>
        </a:defRPr>
      </a:lvl4pPr>
      <a:lvl5pPr marL="1613796" indent="-211677" algn="l" rtl="0" eaLnBrk="0" fontAlgn="base" hangingPunct="0">
        <a:spcBef>
          <a:spcPct val="20000"/>
        </a:spcBef>
        <a:spcAft>
          <a:spcPct val="0"/>
        </a:spcAft>
        <a:buClr>
          <a:srgbClr val="FFC000"/>
        </a:buClr>
        <a:buFont typeface="Arial" charset="0"/>
        <a:buChar char="̶"/>
        <a:defRPr sz="1764">
          <a:solidFill>
            <a:srgbClr val="7F7F7F"/>
          </a:solidFill>
          <a:latin typeface="+mn-lt"/>
          <a:cs typeface="Times New Roman" pitchFamily="18" charset="0"/>
        </a:defRPr>
      </a:lvl5pPr>
      <a:lvl6pPr marL="3076112" indent="-279647" algn="l" rtl="0" eaLnBrk="1" fontAlgn="base" hangingPunct="1">
        <a:spcBef>
          <a:spcPct val="20000"/>
        </a:spcBef>
        <a:spcAft>
          <a:spcPct val="0"/>
        </a:spcAft>
        <a:buFont typeface="Arial" charset="0"/>
        <a:buChar char="»"/>
        <a:defRPr sz="1764">
          <a:solidFill>
            <a:schemeClr val="tx1"/>
          </a:solidFill>
          <a:latin typeface="+mn-lt"/>
          <a:cs typeface="+mn-cs"/>
        </a:defRPr>
      </a:lvl6pPr>
      <a:lvl7pPr marL="3635405" indent="-279647" algn="l" rtl="0" eaLnBrk="1" fontAlgn="base" hangingPunct="1">
        <a:spcBef>
          <a:spcPct val="20000"/>
        </a:spcBef>
        <a:spcAft>
          <a:spcPct val="0"/>
        </a:spcAft>
        <a:buFont typeface="Arial" charset="0"/>
        <a:buChar char="»"/>
        <a:defRPr sz="1764">
          <a:solidFill>
            <a:schemeClr val="tx1"/>
          </a:solidFill>
          <a:latin typeface="+mn-lt"/>
          <a:cs typeface="+mn-cs"/>
        </a:defRPr>
      </a:lvl7pPr>
      <a:lvl8pPr marL="4194697" indent="-279647" algn="l" rtl="0" eaLnBrk="1" fontAlgn="base" hangingPunct="1">
        <a:spcBef>
          <a:spcPct val="20000"/>
        </a:spcBef>
        <a:spcAft>
          <a:spcPct val="0"/>
        </a:spcAft>
        <a:buFont typeface="Arial" charset="0"/>
        <a:buChar char="»"/>
        <a:defRPr sz="1764">
          <a:solidFill>
            <a:schemeClr val="tx1"/>
          </a:solidFill>
          <a:latin typeface="+mn-lt"/>
          <a:cs typeface="+mn-cs"/>
        </a:defRPr>
      </a:lvl8pPr>
      <a:lvl9pPr marL="4753990" indent="-279647" algn="l" rtl="0" eaLnBrk="1" fontAlgn="base" hangingPunct="1">
        <a:spcBef>
          <a:spcPct val="20000"/>
        </a:spcBef>
        <a:spcAft>
          <a:spcPct val="0"/>
        </a:spcAft>
        <a:buFont typeface="Arial" charset="0"/>
        <a:buChar char="»"/>
        <a:defRPr sz="1764">
          <a:solidFill>
            <a:schemeClr val="tx1"/>
          </a:solidFill>
          <a:latin typeface="+mn-lt"/>
          <a:cs typeface="+mn-cs"/>
        </a:defRPr>
      </a:lvl9pPr>
    </p:bodyStyle>
    <p:otherStyle>
      <a:defPPr>
        <a:defRPr lang="en-US"/>
      </a:defPPr>
      <a:lvl1pPr marL="0" algn="l" defTabSz="1118587" rtl="0" eaLnBrk="1" latinLnBrk="0" hangingPunct="1">
        <a:defRPr sz="2205" kern="1200">
          <a:solidFill>
            <a:schemeClr val="tx1"/>
          </a:solidFill>
          <a:latin typeface="+mn-lt"/>
          <a:ea typeface="+mn-ea"/>
          <a:cs typeface="+mn-cs"/>
        </a:defRPr>
      </a:lvl1pPr>
      <a:lvl2pPr marL="559294" algn="l" defTabSz="1118587" rtl="0" eaLnBrk="1" latinLnBrk="0" hangingPunct="1">
        <a:defRPr sz="2205" kern="1200">
          <a:solidFill>
            <a:schemeClr val="tx1"/>
          </a:solidFill>
          <a:latin typeface="+mn-lt"/>
          <a:ea typeface="+mn-ea"/>
          <a:cs typeface="+mn-cs"/>
        </a:defRPr>
      </a:lvl2pPr>
      <a:lvl3pPr marL="1118587" algn="l" defTabSz="1118587" rtl="0" eaLnBrk="1" latinLnBrk="0" hangingPunct="1">
        <a:defRPr sz="2205" kern="1200">
          <a:solidFill>
            <a:schemeClr val="tx1"/>
          </a:solidFill>
          <a:latin typeface="+mn-lt"/>
          <a:ea typeface="+mn-ea"/>
          <a:cs typeface="+mn-cs"/>
        </a:defRPr>
      </a:lvl3pPr>
      <a:lvl4pPr marL="1677876" algn="l" defTabSz="1118587" rtl="0" eaLnBrk="1" latinLnBrk="0" hangingPunct="1">
        <a:defRPr sz="2205" kern="1200">
          <a:solidFill>
            <a:schemeClr val="tx1"/>
          </a:solidFill>
          <a:latin typeface="+mn-lt"/>
          <a:ea typeface="+mn-ea"/>
          <a:cs typeface="+mn-cs"/>
        </a:defRPr>
      </a:lvl4pPr>
      <a:lvl5pPr marL="2237174" algn="l" defTabSz="1118587" rtl="0" eaLnBrk="1" latinLnBrk="0" hangingPunct="1">
        <a:defRPr sz="2205" kern="1200">
          <a:solidFill>
            <a:schemeClr val="tx1"/>
          </a:solidFill>
          <a:latin typeface="+mn-lt"/>
          <a:ea typeface="+mn-ea"/>
          <a:cs typeface="+mn-cs"/>
        </a:defRPr>
      </a:lvl5pPr>
      <a:lvl6pPr marL="2796464" algn="l" defTabSz="1118587" rtl="0" eaLnBrk="1" latinLnBrk="0" hangingPunct="1">
        <a:defRPr sz="2205" kern="1200">
          <a:solidFill>
            <a:schemeClr val="tx1"/>
          </a:solidFill>
          <a:latin typeface="+mn-lt"/>
          <a:ea typeface="+mn-ea"/>
          <a:cs typeface="+mn-cs"/>
        </a:defRPr>
      </a:lvl6pPr>
      <a:lvl7pPr marL="3355757" algn="l" defTabSz="1118587" rtl="0" eaLnBrk="1" latinLnBrk="0" hangingPunct="1">
        <a:defRPr sz="2205" kern="1200">
          <a:solidFill>
            <a:schemeClr val="tx1"/>
          </a:solidFill>
          <a:latin typeface="+mn-lt"/>
          <a:ea typeface="+mn-ea"/>
          <a:cs typeface="+mn-cs"/>
        </a:defRPr>
      </a:lvl7pPr>
      <a:lvl8pPr marL="3915050" algn="l" defTabSz="1118587" rtl="0" eaLnBrk="1" latinLnBrk="0" hangingPunct="1">
        <a:defRPr sz="2205" kern="1200">
          <a:solidFill>
            <a:schemeClr val="tx1"/>
          </a:solidFill>
          <a:latin typeface="+mn-lt"/>
          <a:ea typeface="+mn-ea"/>
          <a:cs typeface="+mn-cs"/>
        </a:defRPr>
      </a:lvl8pPr>
      <a:lvl9pPr marL="4474344" algn="l" defTabSz="1118587" rtl="0" eaLnBrk="1" latinLnBrk="0" hangingPunct="1">
        <a:defRPr sz="220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3"/>
            </p:custDataLst>
            <p:extLst/>
          </p:nvPr>
        </p:nvGraphicFramePr>
        <p:xfrm>
          <a:off x="2132" y="1607"/>
          <a:ext cx="2115" cy="1587"/>
        </p:xfrm>
        <a:graphic>
          <a:graphicData uri="http://schemas.openxmlformats.org/presentationml/2006/ole">
            <mc:AlternateContent xmlns:mc="http://schemas.openxmlformats.org/markup-compatibility/2006">
              <mc:Choice xmlns:v="urn:schemas-microsoft-com:vml" Requires="v">
                <p:oleObj spid="_x0000_s74800" name="think-cell Slide" r:id="rId14" imgW="270" imgH="270" progId="TCLayout.ActiveDocument.1">
                  <p:embed/>
                </p:oleObj>
              </mc:Choice>
              <mc:Fallback>
                <p:oleObj name="think-cell Slide" r:id="rId14" imgW="270" imgH="270" progId="TCLayout.ActiveDocument.1">
                  <p:embed/>
                  <p:pic>
                    <p:nvPicPr>
                      <p:cNvPr id="2" name="Object 1" hidden="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2" y="1607"/>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itle Placeholder 1"/>
          <p:cNvSpPr>
            <a:spLocks noGrp="1"/>
          </p:cNvSpPr>
          <p:nvPr>
            <p:ph type="title"/>
          </p:nvPr>
        </p:nvSpPr>
        <p:spPr bwMode="auto">
          <a:xfrm>
            <a:off x="3" y="1"/>
            <a:ext cx="12192000" cy="725488"/>
          </a:xfrm>
          <a:prstGeom prst="rect">
            <a:avLst/>
          </a:prstGeom>
          <a:noFill/>
          <a:ln w="9525">
            <a:noFill/>
            <a:miter lim="800000"/>
            <a:headEnd/>
            <a:tailEnd/>
          </a:ln>
        </p:spPr>
        <p:txBody>
          <a:bodyPr vert="horz" wrap="square" lIns="101408" tIns="50704" rIns="101408" bIns="50704" numCol="1" anchor="ctr" anchorCtr="0" compatLnSpc="1">
            <a:prstTxWarp prst="textNoShape">
              <a:avLst/>
            </a:prstTxWarp>
          </a:bodyPr>
          <a:lstStyle/>
          <a:p>
            <a:pPr lvl="0"/>
            <a:r>
              <a:rPr lang="en-US" dirty="0" smtClean="0"/>
              <a:t>Click to Edit Title – Use First Letter Capitals</a:t>
            </a:r>
          </a:p>
        </p:txBody>
      </p:sp>
      <p:sp>
        <p:nvSpPr>
          <p:cNvPr id="1027" name="Text Placeholder 2"/>
          <p:cNvSpPr>
            <a:spLocks noGrp="1"/>
          </p:cNvSpPr>
          <p:nvPr>
            <p:ph type="body" idx="1"/>
          </p:nvPr>
        </p:nvSpPr>
        <p:spPr bwMode="auto">
          <a:xfrm>
            <a:off x="590555" y="838201"/>
            <a:ext cx="10972802" cy="5257800"/>
          </a:xfrm>
          <a:prstGeom prst="rect">
            <a:avLst/>
          </a:prstGeom>
          <a:noFill/>
          <a:ln w="9525">
            <a:noFill/>
            <a:miter lim="800000"/>
            <a:headEnd/>
            <a:tailEnd/>
          </a:ln>
        </p:spPr>
        <p:txBody>
          <a:bodyPr vert="horz" wrap="square" lIns="101408" tIns="50704" rIns="101408" bIns="50704" numCol="1" anchor="t" anchorCtr="0" compatLnSpc="1">
            <a:prstTxWarp prst="textNoShape">
              <a:avLst/>
            </a:prstTxWarp>
          </a:bodyPr>
          <a:lstStyle/>
          <a:p>
            <a:pPr lvl="0"/>
            <a:r>
              <a:rPr lang="en-US" dirty="0" smtClean="0"/>
              <a:t>Click to edit slide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5"/>
          <p:cNvSpPr>
            <a:spLocks noChangeArrowheads="1"/>
          </p:cNvSpPr>
          <p:nvPr/>
        </p:nvSpPr>
        <p:spPr bwMode="auto">
          <a:xfrm>
            <a:off x="476264" y="6662741"/>
            <a:ext cx="2004485" cy="195262"/>
          </a:xfrm>
          <a:prstGeom prst="rect">
            <a:avLst/>
          </a:prstGeom>
          <a:noFill/>
          <a:ln w="9525">
            <a:noFill/>
            <a:miter lim="800000"/>
            <a:headEnd/>
            <a:tailEnd/>
          </a:ln>
        </p:spPr>
        <p:txBody>
          <a:bodyPr lIns="111859" tIns="55930" rIns="55930" bIns="55930"/>
          <a:lstStyle/>
          <a:p>
            <a:pPr marL="0" marR="0" lvl="0" indent="0" algn="r" defTabSz="1118587" rtl="0" eaLnBrk="0" fontAlgn="base" latinLnBrk="0" hangingPunct="0">
              <a:lnSpc>
                <a:spcPct val="100000"/>
              </a:lnSpc>
              <a:spcBef>
                <a:spcPct val="0"/>
              </a:spcBef>
              <a:spcAft>
                <a:spcPct val="0"/>
              </a:spcAft>
              <a:buClrTx/>
              <a:buSzTx/>
              <a:buFontTx/>
              <a:buNone/>
              <a:tabLst/>
              <a:defRPr/>
            </a:pPr>
            <a:endParaRPr kumimoji="0" lang="en-US" sz="993" b="1"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9" name="Date Placeholder 3"/>
          <p:cNvSpPr txBox="1">
            <a:spLocks/>
          </p:cNvSpPr>
          <p:nvPr/>
        </p:nvSpPr>
        <p:spPr>
          <a:xfrm>
            <a:off x="4595289" y="6477000"/>
            <a:ext cx="2995083" cy="304801"/>
          </a:xfrm>
          <a:prstGeom prst="rect">
            <a:avLst/>
          </a:prstGeom>
        </p:spPr>
        <p:txBody>
          <a:bodyPr lIns="111859" tIns="55930" rIns="111859" bIns="55930"/>
          <a:lstStyle/>
          <a:p>
            <a:pPr marL="0" marR="0" lvl="0" indent="0" algn="ctr" defTabSz="1118587" rtl="0" eaLnBrk="0" fontAlgn="base" latinLnBrk="0" hangingPunct="0">
              <a:lnSpc>
                <a:spcPct val="100000"/>
              </a:lnSpc>
              <a:spcBef>
                <a:spcPct val="0"/>
              </a:spcBef>
              <a:spcAft>
                <a:spcPct val="0"/>
              </a:spcAft>
              <a:buClrTx/>
              <a:buSzTx/>
              <a:buFontTx/>
              <a:buNone/>
              <a:tabLst/>
              <a:defRPr/>
            </a:pPr>
            <a:fld id="{868D75F4-1B1B-4582-93B4-0417407E783F}" type="slidenum">
              <a:rPr kumimoji="0" lang="en-US" sz="993" b="0" i="0" u="none" strike="noStrike" kern="1200" cap="none" spc="0" normalizeH="0" baseline="0" noProof="0">
                <a:ln>
                  <a:noFill/>
                </a:ln>
                <a:solidFill>
                  <a:srgbClr val="FFFFFF">
                    <a:lumMod val="50000"/>
                  </a:srgbClr>
                </a:solidFill>
                <a:effectLst/>
                <a:uLnTx/>
                <a:uFillTx/>
                <a:latin typeface="Arial"/>
                <a:ea typeface="+mn-ea"/>
                <a:cs typeface="Arial"/>
              </a:rPr>
              <a:pPr marL="0" marR="0" lvl="0" indent="0" algn="ctr" defTabSz="1118587" rtl="0" eaLnBrk="0" fontAlgn="base" latinLnBrk="0" hangingPunct="0">
                <a:lnSpc>
                  <a:spcPct val="100000"/>
                </a:lnSpc>
                <a:spcBef>
                  <a:spcPct val="0"/>
                </a:spcBef>
                <a:spcAft>
                  <a:spcPct val="0"/>
                </a:spcAft>
                <a:buClrTx/>
                <a:buSzTx/>
                <a:buFontTx/>
                <a:buNone/>
                <a:tabLst/>
                <a:defRPr/>
              </a:pPr>
              <a:t>‹#›</a:t>
            </a:fld>
            <a:endParaRPr kumimoji="0" lang="en-US" sz="993" b="0" i="0" u="none" strike="noStrike" kern="1200" cap="none" spc="0" normalizeH="0" baseline="0" noProof="0" dirty="0">
              <a:ln>
                <a:noFill/>
              </a:ln>
              <a:solidFill>
                <a:srgbClr val="FFFFFF">
                  <a:lumMod val="50000"/>
                </a:srgbClr>
              </a:solidFill>
              <a:effectLst/>
              <a:uLnTx/>
              <a:uFillTx/>
              <a:latin typeface="Arial"/>
              <a:ea typeface="+mn-ea"/>
              <a:cs typeface="Arial"/>
            </a:endParaRPr>
          </a:p>
        </p:txBody>
      </p:sp>
      <p:cxnSp>
        <p:nvCxnSpPr>
          <p:cNvPr id="14" name="Straight Connector 13"/>
          <p:cNvCxnSpPr/>
          <p:nvPr/>
        </p:nvCxnSpPr>
        <p:spPr>
          <a:xfrm>
            <a:off x="649060" y="6337300"/>
            <a:ext cx="10896002" cy="0"/>
          </a:xfrm>
          <a:prstGeom prst="line">
            <a:avLst/>
          </a:prstGeom>
          <a:ln w="12700" cmpd="sng">
            <a:solidFill>
              <a:srgbClr val="FFBD5B"/>
            </a:solidFill>
          </a:ln>
          <a:effectLst/>
        </p:spPr>
        <p:style>
          <a:lnRef idx="2">
            <a:schemeClr val="accent1"/>
          </a:lnRef>
          <a:fillRef idx="0">
            <a:schemeClr val="accent1"/>
          </a:fillRef>
          <a:effectRef idx="1">
            <a:schemeClr val="accent1"/>
          </a:effectRef>
          <a:fontRef idx="minor">
            <a:schemeClr val="tx1"/>
          </a:fontRef>
        </p:style>
      </p:cxnSp>
      <p:cxnSp>
        <p:nvCxnSpPr>
          <p:cNvPr id="1032" name="Straight Connector 24"/>
          <p:cNvCxnSpPr>
            <a:cxnSpLocks noChangeShapeType="1"/>
          </p:cNvCxnSpPr>
          <p:nvPr/>
        </p:nvCxnSpPr>
        <p:spPr bwMode="auto">
          <a:xfrm flipH="1">
            <a:off x="617013" y="723900"/>
            <a:ext cx="10960100" cy="0"/>
          </a:xfrm>
          <a:prstGeom prst="line">
            <a:avLst/>
          </a:prstGeom>
          <a:noFill/>
          <a:ln w="50800" cap="sq" algn="ctr">
            <a:solidFill>
              <a:srgbClr val="FFBD5B"/>
            </a:solidFill>
            <a:round/>
            <a:headEnd type="none" w="sm" len="sm"/>
            <a:tailEnd type="none" w="sm" len="sm"/>
          </a:ln>
        </p:spPr>
      </p:cxnSp>
      <p:pic>
        <p:nvPicPr>
          <p:cNvPr id="10" name="Picture 126" descr="http://upload.wikimedia.org/wikipedia/en/thumb/9/99/Reliance_Industries_Logo.svg/1000px-Reliance_Industries_Logo.svg.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639285" y="6400846"/>
            <a:ext cx="939210" cy="3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4310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txStyles>
    <p:titleStyle>
      <a:lvl1pPr marL="423356" algn="l" rtl="0" eaLnBrk="0" fontAlgn="base" hangingPunct="0">
        <a:spcBef>
          <a:spcPct val="0"/>
        </a:spcBef>
        <a:spcAft>
          <a:spcPct val="0"/>
        </a:spcAft>
        <a:defRPr sz="3972" b="1" spc="0">
          <a:solidFill>
            <a:schemeClr val="tx2"/>
          </a:solidFill>
          <a:effectLst/>
          <a:latin typeface="+mn-lt"/>
          <a:ea typeface="+mj-ea"/>
          <a:cs typeface="Times New Roman" pitchFamily="18" charset="0"/>
        </a:defRPr>
      </a:lvl1pPr>
      <a:lvl2pPr marL="423356" algn="l" rtl="0" eaLnBrk="0" fontAlgn="base" hangingPunct="0">
        <a:spcBef>
          <a:spcPct val="0"/>
        </a:spcBef>
        <a:spcAft>
          <a:spcPct val="0"/>
        </a:spcAft>
        <a:defRPr sz="3972">
          <a:solidFill>
            <a:srgbClr val="595959"/>
          </a:solidFill>
          <a:latin typeface="Arial" charset="0"/>
          <a:cs typeface="Arial" charset="0"/>
        </a:defRPr>
      </a:lvl2pPr>
      <a:lvl3pPr marL="423356" algn="l" rtl="0" eaLnBrk="0" fontAlgn="base" hangingPunct="0">
        <a:spcBef>
          <a:spcPct val="0"/>
        </a:spcBef>
        <a:spcAft>
          <a:spcPct val="0"/>
        </a:spcAft>
        <a:defRPr sz="3972">
          <a:solidFill>
            <a:srgbClr val="595959"/>
          </a:solidFill>
          <a:latin typeface="Arial" charset="0"/>
          <a:cs typeface="Arial" charset="0"/>
        </a:defRPr>
      </a:lvl3pPr>
      <a:lvl4pPr marL="423356" algn="l" rtl="0" eaLnBrk="0" fontAlgn="base" hangingPunct="0">
        <a:spcBef>
          <a:spcPct val="0"/>
        </a:spcBef>
        <a:spcAft>
          <a:spcPct val="0"/>
        </a:spcAft>
        <a:defRPr sz="3972">
          <a:solidFill>
            <a:srgbClr val="595959"/>
          </a:solidFill>
          <a:latin typeface="Arial" charset="0"/>
          <a:cs typeface="Arial" charset="0"/>
        </a:defRPr>
      </a:lvl4pPr>
      <a:lvl5pPr marL="423356" algn="l" rtl="0" eaLnBrk="0" fontAlgn="base" hangingPunct="0">
        <a:spcBef>
          <a:spcPct val="0"/>
        </a:spcBef>
        <a:spcAft>
          <a:spcPct val="0"/>
        </a:spcAft>
        <a:defRPr sz="3972">
          <a:solidFill>
            <a:srgbClr val="595959"/>
          </a:solidFill>
          <a:latin typeface="Arial" charset="0"/>
          <a:cs typeface="Arial" charset="0"/>
        </a:defRPr>
      </a:lvl5pPr>
      <a:lvl6pPr marL="559294" algn="l" rtl="0" eaLnBrk="1" fontAlgn="base" hangingPunct="1">
        <a:spcBef>
          <a:spcPct val="0"/>
        </a:spcBef>
        <a:spcAft>
          <a:spcPct val="0"/>
        </a:spcAft>
        <a:defRPr sz="2979">
          <a:solidFill>
            <a:schemeClr val="bg1"/>
          </a:solidFill>
          <a:latin typeface="Arial" charset="0"/>
          <a:cs typeface="Arial" charset="0"/>
        </a:defRPr>
      </a:lvl6pPr>
      <a:lvl7pPr marL="1118587" algn="l" rtl="0" eaLnBrk="1" fontAlgn="base" hangingPunct="1">
        <a:spcBef>
          <a:spcPct val="0"/>
        </a:spcBef>
        <a:spcAft>
          <a:spcPct val="0"/>
        </a:spcAft>
        <a:defRPr sz="2979">
          <a:solidFill>
            <a:schemeClr val="bg1"/>
          </a:solidFill>
          <a:latin typeface="Arial" charset="0"/>
          <a:cs typeface="Arial" charset="0"/>
        </a:defRPr>
      </a:lvl7pPr>
      <a:lvl8pPr marL="1677876" algn="l" rtl="0" eaLnBrk="1" fontAlgn="base" hangingPunct="1">
        <a:spcBef>
          <a:spcPct val="0"/>
        </a:spcBef>
        <a:spcAft>
          <a:spcPct val="0"/>
        </a:spcAft>
        <a:defRPr sz="2979">
          <a:solidFill>
            <a:schemeClr val="bg1"/>
          </a:solidFill>
          <a:latin typeface="Arial" charset="0"/>
          <a:cs typeface="Arial" charset="0"/>
        </a:defRPr>
      </a:lvl8pPr>
      <a:lvl9pPr marL="2237174" algn="l" rtl="0" eaLnBrk="1" fontAlgn="base" hangingPunct="1">
        <a:spcBef>
          <a:spcPct val="0"/>
        </a:spcBef>
        <a:spcAft>
          <a:spcPct val="0"/>
        </a:spcAft>
        <a:defRPr sz="2979">
          <a:solidFill>
            <a:schemeClr val="bg1"/>
          </a:solidFill>
          <a:latin typeface="Arial" charset="0"/>
          <a:cs typeface="Arial" charset="0"/>
        </a:defRPr>
      </a:lvl9pPr>
    </p:titleStyle>
    <p:bodyStyle>
      <a:lvl1pPr marL="353444" indent="-353444" algn="l" rtl="0" eaLnBrk="0" fontAlgn="base" hangingPunct="0">
        <a:spcBef>
          <a:spcPct val="20000"/>
        </a:spcBef>
        <a:spcAft>
          <a:spcPct val="0"/>
        </a:spcAft>
        <a:buClr>
          <a:srgbClr val="0068B3"/>
        </a:buClr>
        <a:buSzPct val="120000"/>
        <a:buFont typeface="Wingdings" pitchFamily="2" charset="2"/>
        <a:buChar char="§"/>
        <a:defRPr sz="2648">
          <a:solidFill>
            <a:srgbClr val="404040"/>
          </a:solidFill>
          <a:latin typeface="+mn-lt"/>
          <a:ea typeface="+mn-ea"/>
          <a:cs typeface="Times New Roman" pitchFamily="18" charset="0"/>
        </a:defRPr>
      </a:lvl1pPr>
      <a:lvl2pPr marL="695233" indent="-341791" algn="l" rtl="0" eaLnBrk="0" fontAlgn="base" hangingPunct="0">
        <a:spcBef>
          <a:spcPct val="20000"/>
        </a:spcBef>
        <a:spcAft>
          <a:spcPct val="0"/>
        </a:spcAft>
        <a:buClr>
          <a:srgbClr val="FF6600"/>
        </a:buClr>
        <a:buSzPct val="110000"/>
        <a:buFont typeface="Arial" charset="0"/>
        <a:buChar char="•"/>
        <a:defRPr sz="2537">
          <a:solidFill>
            <a:srgbClr val="595959"/>
          </a:solidFill>
          <a:latin typeface="+mn-lt"/>
          <a:cs typeface="Times New Roman" pitchFamily="18" charset="0"/>
        </a:defRPr>
      </a:lvl2pPr>
      <a:lvl3pPr marL="976823" indent="-211677" algn="l" rtl="0" eaLnBrk="0" fontAlgn="base" hangingPunct="0">
        <a:spcBef>
          <a:spcPct val="20000"/>
        </a:spcBef>
        <a:spcAft>
          <a:spcPct val="0"/>
        </a:spcAft>
        <a:buClr>
          <a:srgbClr val="FFC000"/>
        </a:buClr>
        <a:buFont typeface="Arial" charset="0"/>
        <a:buChar char="̶"/>
        <a:defRPr>
          <a:solidFill>
            <a:srgbClr val="7F7F7F"/>
          </a:solidFill>
          <a:latin typeface="+mn-lt"/>
          <a:cs typeface="Times New Roman" pitchFamily="18" charset="0"/>
        </a:defRPr>
      </a:lvl3pPr>
      <a:lvl4pPr marL="1330262" indent="-281590" algn="l" rtl="0" eaLnBrk="0" fontAlgn="base" hangingPunct="0">
        <a:spcBef>
          <a:spcPct val="20000"/>
        </a:spcBef>
        <a:spcAft>
          <a:spcPct val="0"/>
        </a:spcAft>
        <a:buClr>
          <a:srgbClr val="FFC000"/>
        </a:buClr>
        <a:buFont typeface="Arial" charset="0"/>
        <a:buChar char="–"/>
        <a:defRPr sz="1985">
          <a:solidFill>
            <a:srgbClr val="7F7F7F"/>
          </a:solidFill>
          <a:latin typeface="+mn-lt"/>
          <a:cs typeface="Times New Roman" pitchFamily="18" charset="0"/>
        </a:defRPr>
      </a:lvl4pPr>
      <a:lvl5pPr marL="1613796" indent="-211677" algn="l" rtl="0" eaLnBrk="0" fontAlgn="base" hangingPunct="0">
        <a:spcBef>
          <a:spcPct val="20000"/>
        </a:spcBef>
        <a:spcAft>
          <a:spcPct val="0"/>
        </a:spcAft>
        <a:buClr>
          <a:srgbClr val="FFC000"/>
        </a:buClr>
        <a:buFont typeface="Arial" charset="0"/>
        <a:buChar char="̶"/>
        <a:defRPr sz="1764">
          <a:solidFill>
            <a:srgbClr val="7F7F7F"/>
          </a:solidFill>
          <a:latin typeface="+mn-lt"/>
          <a:cs typeface="Times New Roman" pitchFamily="18" charset="0"/>
        </a:defRPr>
      </a:lvl5pPr>
      <a:lvl6pPr marL="3076112" indent="-279647" algn="l" rtl="0" eaLnBrk="1" fontAlgn="base" hangingPunct="1">
        <a:spcBef>
          <a:spcPct val="20000"/>
        </a:spcBef>
        <a:spcAft>
          <a:spcPct val="0"/>
        </a:spcAft>
        <a:buFont typeface="Arial" charset="0"/>
        <a:buChar char="»"/>
        <a:defRPr sz="1764">
          <a:solidFill>
            <a:schemeClr val="tx1"/>
          </a:solidFill>
          <a:latin typeface="+mn-lt"/>
          <a:cs typeface="+mn-cs"/>
        </a:defRPr>
      </a:lvl6pPr>
      <a:lvl7pPr marL="3635405" indent="-279647" algn="l" rtl="0" eaLnBrk="1" fontAlgn="base" hangingPunct="1">
        <a:spcBef>
          <a:spcPct val="20000"/>
        </a:spcBef>
        <a:spcAft>
          <a:spcPct val="0"/>
        </a:spcAft>
        <a:buFont typeface="Arial" charset="0"/>
        <a:buChar char="»"/>
        <a:defRPr sz="1764">
          <a:solidFill>
            <a:schemeClr val="tx1"/>
          </a:solidFill>
          <a:latin typeface="+mn-lt"/>
          <a:cs typeface="+mn-cs"/>
        </a:defRPr>
      </a:lvl7pPr>
      <a:lvl8pPr marL="4194697" indent="-279647" algn="l" rtl="0" eaLnBrk="1" fontAlgn="base" hangingPunct="1">
        <a:spcBef>
          <a:spcPct val="20000"/>
        </a:spcBef>
        <a:spcAft>
          <a:spcPct val="0"/>
        </a:spcAft>
        <a:buFont typeface="Arial" charset="0"/>
        <a:buChar char="»"/>
        <a:defRPr sz="1764">
          <a:solidFill>
            <a:schemeClr val="tx1"/>
          </a:solidFill>
          <a:latin typeface="+mn-lt"/>
          <a:cs typeface="+mn-cs"/>
        </a:defRPr>
      </a:lvl8pPr>
      <a:lvl9pPr marL="4753990" indent="-279647" algn="l" rtl="0" eaLnBrk="1" fontAlgn="base" hangingPunct="1">
        <a:spcBef>
          <a:spcPct val="20000"/>
        </a:spcBef>
        <a:spcAft>
          <a:spcPct val="0"/>
        </a:spcAft>
        <a:buFont typeface="Arial" charset="0"/>
        <a:buChar char="»"/>
        <a:defRPr sz="1764">
          <a:solidFill>
            <a:schemeClr val="tx1"/>
          </a:solidFill>
          <a:latin typeface="+mn-lt"/>
          <a:cs typeface="+mn-cs"/>
        </a:defRPr>
      </a:lvl9pPr>
    </p:bodyStyle>
    <p:otherStyle>
      <a:defPPr>
        <a:defRPr lang="en-US"/>
      </a:defPPr>
      <a:lvl1pPr marL="0" algn="l" defTabSz="1118587" rtl="0" eaLnBrk="1" latinLnBrk="0" hangingPunct="1">
        <a:defRPr sz="2205" kern="1200">
          <a:solidFill>
            <a:schemeClr val="tx1"/>
          </a:solidFill>
          <a:latin typeface="+mn-lt"/>
          <a:ea typeface="+mn-ea"/>
          <a:cs typeface="+mn-cs"/>
        </a:defRPr>
      </a:lvl1pPr>
      <a:lvl2pPr marL="559294" algn="l" defTabSz="1118587" rtl="0" eaLnBrk="1" latinLnBrk="0" hangingPunct="1">
        <a:defRPr sz="2205" kern="1200">
          <a:solidFill>
            <a:schemeClr val="tx1"/>
          </a:solidFill>
          <a:latin typeface="+mn-lt"/>
          <a:ea typeface="+mn-ea"/>
          <a:cs typeface="+mn-cs"/>
        </a:defRPr>
      </a:lvl2pPr>
      <a:lvl3pPr marL="1118587" algn="l" defTabSz="1118587" rtl="0" eaLnBrk="1" latinLnBrk="0" hangingPunct="1">
        <a:defRPr sz="2205" kern="1200">
          <a:solidFill>
            <a:schemeClr val="tx1"/>
          </a:solidFill>
          <a:latin typeface="+mn-lt"/>
          <a:ea typeface="+mn-ea"/>
          <a:cs typeface="+mn-cs"/>
        </a:defRPr>
      </a:lvl3pPr>
      <a:lvl4pPr marL="1677876" algn="l" defTabSz="1118587" rtl="0" eaLnBrk="1" latinLnBrk="0" hangingPunct="1">
        <a:defRPr sz="2205" kern="1200">
          <a:solidFill>
            <a:schemeClr val="tx1"/>
          </a:solidFill>
          <a:latin typeface="+mn-lt"/>
          <a:ea typeface="+mn-ea"/>
          <a:cs typeface="+mn-cs"/>
        </a:defRPr>
      </a:lvl4pPr>
      <a:lvl5pPr marL="2237174" algn="l" defTabSz="1118587" rtl="0" eaLnBrk="1" latinLnBrk="0" hangingPunct="1">
        <a:defRPr sz="2205" kern="1200">
          <a:solidFill>
            <a:schemeClr val="tx1"/>
          </a:solidFill>
          <a:latin typeface="+mn-lt"/>
          <a:ea typeface="+mn-ea"/>
          <a:cs typeface="+mn-cs"/>
        </a:defRPr>
      </a:lvl5pPr>
      <a:lvl6pPr marL="2796464" algn="l" defTabSz="1118587" rtl="0" eaLnBrk="1" latinLnBrk="0" hangingPunct="1">
        <a:defRPr sz="2205" kern="1200">
          <a:solidFill>
            <a:schemeClr val="tx1"/>
          </a:solidFill>
          <a:latin typeface="+mn-lt"/>
          <a:ea typeface="+mn-ea"/>
          <a:cs typeface="+mn-cs"/>
        </a:defRPr>
      </a:lvl6pPr>
      <a:lvl7pPr marL="3355757" algn="l" defTabSz="1118587" rtl="0" eaLnBrk="1" latinLnBrk="0" hangingPunct="1">
        <a:defRPr sz="2205" kern="1200">
          <a:solidFill>
            <a:schemeClr val="tx1"/>
          </a:solidFill>
          <a:latin typeface="+mn-lt"/>
          <a:ea typeface="+mn-ea"/>
          <a:cs typeface="+mn-cs"/>
        </a:defRPr>
      </a:lvl7pPr>
      <a:lvl8pPr marL="3915050" algn="l" defTabSz="1118587" rtl="0" eaLnBrk="1" latinLnBrk="0" hangingPunct="1">
        <a:defRPr sz="2205" kern="1200">
          <a:solidFill>
            <a:schemeClr val="tx1"/>
          </a:solidFill>
          <a:latin typeface="+mn-lt"/>
          <a:ea typeface="+mn-ea"/>
          <a:cs typeface="+mn-cs"/>
        </a:defRPr>
      </a:lvl8pPr>
      <a:lvl9pPr marL="4474344" algn="l" defTabSz="1118587" rtl="0" eaLnBrk="1" latinLnBrk="0" hangingPunct="1">
        <a:defRPr sz="22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image" Target="../media/image15.png"/><Relationship Id="rId1" Type="http://schemas.openxmlformats.org/officeDocument/2006/relationships/slideLayout" Target="../slideLayouts/slideLayout38.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8.png"/><Relationship Id="rId4" Type="http://schemas.openxmlformats.org/officeDocument/2006/relationships/diagramData" Target="../diagrams/data1.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21.png"/><Relationship Id="rId11" Type="http://schemas.openxmlformats.org/officeDocument/2006/relationships/image" Target="../media/image26.png"/><Relationship Id="rId5" Type="http://schemas.microsoft.com/office/2007/relationships/hdphoto" Target="../media/hdphoto2.wdp"/><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8" Type="http://schemas.openxmlformats.org/officeDocument/2006/relationships/image" Target="../media/image17.sv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4.xml"/><Relationship Id="rId20" Type="http://schemas.openxmlformats.org/officeDocument/2006/relationships/image" Target="../media/image37.png"/><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31.png"/><Relationship Id="rId15" Type="http://schemas.openxmlformats.org/officeDocument/2006/relationships/image" Target="../media/image35.png"/><Relationship Id="rId19" Type="http://schemas.openxmlformats.org/officeDocument/2006/relationships/image" Target="../media/image36.png"/><Relationship Id="rId10" Type="http://schemas.openxmlformats.org/officeDocument/2006/relationships/image" Target="../media/image9.svg"/><Relationship Id="rId4" Type="http://schemas.openxmlformats.org/officeDocument/2006/relationships/image" Target="../media/image30.jpeg"/><Relationship Id="rId9" Type="http://schemas.openxmlformats.org/officeDocument/2006/relationships/image" Target="../media/image34.png"/><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1.png"/><Relationship Id="rId11" Type="http://schemas.openxmlformats.org/officeDocument/2006/relationships/image" Target="../media/image26.png"/><Relationship Id="rId5" Type="http://schemas.microsoft.com/office/2007/relationships/hdphoto" Target="../media/hdphoto2.wdp"/><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2175" b="30571"/>
          <a:stretch/>
        </p:blipFill>
        <p:spPr bwMode="gray">
          <a:xfrm>
            <a:off x="1" y="1"/>
            <a:ext cx="12192000" cy="6858000"/>
          </a:xfrm>
          <a:prstGeom prst="rect">
            <a:avLst/>
          </a:prstGeom>
        </p:spPr>
      </p:pic>
      <p:sp>
        <p:nvSpPr>
          <p:cNvPr id="39" name="Freeform 38"/>
          <p:cNvSpPr/>
          <p:nvPr/>
        </p:nvSpPr>
        <p:spPr bwMode="gray">
          <a:xfrm>
            <a:off x="4419600" y="92034"/>
            <a:ext cx="7791450" cy="6939433"/>
          </a:xfrm>
          <a:custGeom>
            <a:avLst/>
            <a:gdLst>
              <a:gd name="connsiteX0" fmla="*/ 0 w 5715000"/>
              <a:gd name="connsiteY0" fmla="*/ 2114550 h 6896100"/>
              <a:gd name="connsiteX1" fmla="*/ 38100 w 5715000"/>
              <a:gd name="connsiteY1" fmla="*/ 2076450 h 6896100"/>
              <a:gd name="connsiteX2" fmla="*/ 5715000 w 5715000"/>
              <a:gd name="connsiteY2" fmla="*/ 0 h 6896100"/>
              <a:gd name="connsiteX3" fmla="*/ 5715000 w 5715000"/>
              <a:gd name="connsiteY3" fmla="*/ 6896100 h 6896100"/>
              <a:gd name="connsiteX4" fmla="*/ 2800350 w 5715000"/>
              <a:gd name="connsiteY4" fmla="*/ 6896100 h 6896100"/>
              <a:gd name="connsiteX5" fmla="*/ 0 w 5715000"/>
              <a:gd name="connsiteY5" fmla="*/ 2114550 h 6896100"/>
              <a:gd name="connsiteX0" fmla="*/ 2762250 w 5676900"/>
              <a:gd name="connsiteY0" fmla="*/ 6896100 h 6896100"/>
              <a:gd name="connsiteX1" fmla="*/ 0 w 5676900"/>
              <a:gd name="connsiteY1" fmla="*/ 2076450 h 6896100"/>
              <a:gd name="connsiteX2" fmla="*/ 5676900 w 5676900"/>
              <a:gd name="connsiteY2" fmla="*/ 0 h 6896100"/>
              <a:gd name="connsiteX3" fmla="*/ 5676900 w 5676900"/>
              <a:gd name="connsiteY3" fmla="*/ 6896100 h 6896100"/>
              <a:gd name="connsiteX4" fmla="*/ 2762250 w 5676900"/>
              <a:gd name="connsiteY4" fmla="*/ 6896100 h 6896100"/>
              <a:gd name="connsiteX0" fmla="*/ 4876800 w 7791450"/>
              <a:gd name="connsiteY0" fmla="*/ 6896100 h 6896100"/>
              <a:gd name="connsiteX1" fmla="*/ 0 w 7791450"/>
              <a:gd name="connsiteY1" fmla="*/ 38100 h 6896100"/>
              <a:gd name="connsiteX2" fmla="*/ 7791450 w 7791450"/>
              <a:gd name="connsiteY2" fmla="*/ 0 h 6896100"/>
              <a:gd name="connsiteX3" fmla="*/ 7791450 w 7791450"/>
              <a:gd name="connsiteY3" fmla="*/ 6896100 h 6896100"/>
              <a:gd name="connsiteX4" fmla="*/ 4876800 w 7791450"/>
              <a:gd name="connsiteY4" fmla="*/ 6896100 h 6896100"/>
              <a:gd name="connsiteX0" fmla="*/ 4876800 w 7791450"/>
              <a:gd name="connsiteY0" fmla="*/ 6901304 h 6901304"/>
              <a:gd name="connsiteX1" fmla="*/ 0 w 7791450"/>
              <a:gd name="connsiteY1" fmla="*/ 0 h 6901304"/>
              <a:gd name="connsiteX2" fmla="*/ 7791450 w 7791450"/>
              <a:gd name="connsiteY2" fmla="*/ 5204 h 6901304"/>
              <a:gd name="connsiteX3" fmla="*/ 7791450 w 7791450"/>
              <a:gd name="connsiteY3" fmla="*/ 6901304 h 6901304"/>
              <a:gd name="connsiteX4" fmla="*/ 4876800 w 7791450"/>
              <a:gd name="connsiteY4" fmla="*/ 6901304 h 6901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1450" h="6901304">
                <a:moveTo>
                  <a:pt x="4876800" y="6901304"/>
                </a:moveTo>
                <a:lnTo>
                  <a:pt x="0" y="0"/>
                </a:lnTo>
                <a:lnTo>
                  <a:pt x="7791450" y="5204"/>
                </a:lnTo>
                <a:lnTo>
                  <a:pt x="7791450" y="6901304"/>
                </a:lnTo>
                <a:lnTo>
                  <a:pt x="4876800" y="6901304"/>
                </a:lnTo>
                <a:close/>
              </a:path>
            </a:pathLst>
          </a:cu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 name="Picture 39"/>
          <p:cNvPicPr>
            <a:picLocks noChangeAspect="1"/>
          </p:cNvPicPr>
          <p:nvPr/>
        </p:nvPicPr>
        <p:blipFill>
          <a:blip r:embed="rId4"/>
          <a:stretch>
            <a:fillRect/>
          </a:stretch>
        </p:blipFill>
        <p:spPr bwMode="gray">
          <a:xfrm>
            <a:off x="1239295" y="832658"/>
            <a:ext cx="2863204" cy="1790698"/>
          </a:xfrm>
          <a:prstGeom prst="rect">
            <a:avLst/>
          </a:prstGeom>
        </p:spPr>
      </p:pic>
      <p:sp>
        <p:nvSpPr>
          <p:cNvPr id="13" name="Freeform 12"/>
          <p:cNvSpPr/>
          <p:nvPr/>
        </p:nvSpPr>
        <p:spPr bwMode="gray">
          <a:xfrm>
            <a:off x="1" y="2661597"/>
            <a:ext cx="7327899" cy="1676400"/>
          </a:xfrm>
          <a:custGeom>
            <a:avLst/>
            <a:gdLst>
              <a:gd name="connsiteX0" fmla="*/ 0 w 7441304"/>
              <a:gd name="connsiteY0" fmla="*/ 0 h 1676400"/>
              <a:gd name="connsiteX1" fmla="*/ 6255748 w 7441304"/>
              <a:gd name="connsiteY1" fmla="*/ 0 h 1676400"/>
              <a:gd name="connsiteX2" fmla="*/ 7441304 w 7441304"/>
              <a:gd name="connsiteY2" fmla="*/ 1676400 h 1676400"/>
              <a:gd name="connsiteX3" fmla="*/ 0 w 7441304"/>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7441304" h="1676400">
                <a:moveTo>
                  <a:pt x="0" y="0"/>
                </a:moveTo>
                <a:lnTo>
                  <a:pt x="6255748" y="0"/>
                </a:lnTo>
                <a:lnTo>
                  <a:pt x="7441304" y="1676400"/>
                </a:lnTo>
                <a:lnTo>
                  <a:pt x="0" y="1676400"/>
                </a:lnTo>
                <a:close/>
              </a:path>
            </a:pathLst>
          </a:custGeom>
          <a:solidFill>
            <a:srgbClr val="306688">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TextBox 40"/>
          <p:cNvSpPr txBox="1">
            <a:spLocks/>
          </p:cNvSpPr>
          <p:nvPr/>
        </p:nvSpPr>
        <p:spPr bwMode="gray">
          <a:xfrm>
            <a:off x="86591" y="2701725"/>
            <a:ext cx="7765637" cy="2308324"/>
          </a:xfrm>
          <a:prstGeom prst="rect">
            <a:avLst/>
          </a:prstGeom>
          <a:noFill/>
          <a:ln>
            <a:noFill/>
          </a:ln>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60" normalizeH="0" baseline="0" noProof="0" dirty="0" smtClean="0">
                <a:ln>
                  <a:noFill/>
                </a:ln>
                <a:solidFill>
                  <a:prstClr val="white"/>
                </a:solidFill>
                <a:effectLst/>
                <a:uLnTx/>
                <a:uFillTx/>
                <a:latin typeface="Calibri" panose="020F0502020204030204"/>
                <a:ea typeface="+mn-ea"/>
                <a:cs typeface="+mn-cs"/>
              </a:rPr>
              <a:t>Learning Platform -</a:t>
            </a:r>
          </a:p>
          <a:p>
            <a:pPr marL="0" marR="0" lvl="0" indent="0" defTabSz="914400" rtl="0" eaLnBrk="1" fontAlgn="auto" latinLnBrk="0" hangingPunct="1">
              <a:lnSpc>
                <a:spcPct val="100000"/>
              </a:lnSpc>
              <a:spcBef>
                <a:spcPts val="0"/>
              </a:spcBef>
              <a:spcAft>
                <a:spcPts val="0"/>
              </a:spcAft>
              <a:buClrTx/>
              <a:buSzTx/>
              <a:buFontTx/>
              <a:buNone/>
              <a:tabLst/>
              <a:defRPr/>
            </a:pPr>
            <a:r>
              <a:rPr lang="en-US" sz="4800" b="1" i="1" spc="60" dirty="0" smtClean="0">
                <a:solidFill>
                  <a:schemeClr val="bg1"/>
                </a:solidFill>
                <a:latin typeface="Calibri" panose="020F0502020204030204"/>
              </a:rPr>
              <a:t>Extended Workforce </a:t>
            </a:r>
          </a:p>
          <a:p>
            <a:pPr marL="0" marR="0" lvl="0" indent="0" defTabSz="914400" rtl="0" eaLnBrk="1" fontAlgn="auto" latinLnBrk="0" hangingPunct="1">
              <a:lnSpc>
                <a:spcPct val="100000"/>
              </a:lnSpc>
              <a:spcBef>
                <a:spcPts val="0"/>
              </a:spcBef>
              <a:spcAft>
                <a:spcPts val="0"/>
              </a:spcAft>
              <a:buClrTx/>
              <a:buSzTx/>
              <a:buFontTx/>
              <a:buNone/>
              <a:tabLst/>
              <a:defRPr/>
            </a:pPr>
            <a:r>
              <a:rPr lang="en-US" sz="4800" b="1" i="1" spc="60" dirty="0" smtClean="0">
                <a:solidFill>
                  <a:schemeClr val="bg1"/>
                </a:solidFill>
                <a:latin typeface="Calibri" panose="020F0502020204030204"/>
              </a:rPr>
              <a:t>Learning Platform</a:t>
            </a:r>
            <a:endParaRPr kumimoji="0" lang="en-US" sz="4800" b="1" i="1" u="none" strike="noStrike" kern="1200" cap="none" spc="6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4054579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Click="0">
        <p15:prstTrans prst="pageCurlDouble"/>
      </p:transition>
    </mc:Choice>
    <mc:Fallback xmlns="">
      <p:transition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349309"/>
            <a:ext cx="10880203" cy="247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6075" algn="l" rtl="0" eaLnBrk="1" fontAlgn="base" hangingPunct="1">
              <a:spcBef>
                <a:spcPct val="0"/>
              </a:spcBef>
              <a:spcAft>
                <a:spcPct val="0"/>
              </a:spcAft>
              <a:defRPr sz="3200" b="1" spc="0">
                <a:solidFill>
                  <a:schemeClr val="tx2"/>
                </a:solidFill>
                <a:effectLst/>
                <a:latin typeface="+mn-lt"/>
                <a:ea typeface="+mj-ea"/>
                <a:cs typeface="Times New Roman" pitchFamily="18" charset="0"/>
              </a:defRPr>
            </a:lvl1pPr>
            <a:lvl2pPr marL="346075" algn="l" rtl="0" eaLnBrk="1" fontAlgn="base" hangingPunct="1">
              <a:spcBef>
                <a:spcPct val="0"/>
              </a:spcBef>
              <a:spcAft>
                <a:spcPct val="0"/>
              </a:spcAft>
              <a:defRPr sz="3200">
                <a:solidFill>
                  <a:srgbClr val="595959"/>
                </a:solidFill>
                <a:latin typeface="Arial" charset="0"/>
                <a:cs typeface="Arial" charset="0"/>
              </a:defRPr>
            </a:lvl2pPr>
            <a:lvl3pPr marL="346075" algn="l" rtl="0" eaLnBrk="1" fontAlgn="base" hangingPunct="1">
              <a:spcBef>
                <a:spcPct val="0"/>
              </a:spcBef>
              <a:spcAft>
                <a:spcPct val="0"/>
              </a:spcAft>
              <a:defRPr sz="3200">
                <a:solidFill>
                  <a:srgbClr val="595959"/>
                </a:solidFill>
                <a:latin typeface="Arial" charset="0"/>
                <a:cs typeface="Arial" charset="0"/>
              </a:defRPr>
            </a:lvl3pPr>
            <a:lvl4pPr marL="346075" algn="l" rtl="0" eaLnBrk="1" fontAlgn="base" hangingPunct="1">
              <a:spcBef>
                <a:spcPct val="0"/>
              </a:spcBef>
              <a:spcAft>
                <a:spcPct val="0"/>
              </a:spcAft>
              <a:defRPr sz="3200">
                <a:solidFill>
                  <a:srgbClr val="595959"/>
                </a:solidFill>
                <a:latin typeface="Arial" charset="0"/>
                <a:cs typeface="Arial" charset="0"/>
              </a:defRPr>
            </a:lvl4pPr>
            <a:lvl5pPr marL="346075" algn="l" rtl="0" eaLnBrk="1" fontAlgn="base" hangingPunct="1">
              <a:spcBef>
                <a:spcPct val="0"/>
              </a:spcBef>
              <a:spcAft>
                <a:spcPct val="0"/>
              </a:spcAft>
              <a:defRPr sz="3200">
                <a:solidFill>
                  <a:srgbClr val="595959"/>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a:lstStyle>
          <a:p>
            <a:pPr marL="346075" marR="0" lvl="0" indent="0" algn="l" defTabSz="914400" rtl="0" eaLnBrk="1" fontAlgn="base" latinLnBrk="0" hangingPunct="1">
              <a:lnSpc>
                <a:spcPct val="100000"/>
              </a:lnSpc>
              <a:spcBef>
                <a:spcPct val="0"/>
              </a:spcBef>
              <a:spcAft>
                <a:spcPct val="0"/>
              </a:spcAft>
              <a:buClrTx/>
              <a:buSzTx/>
              <a:buFontTx/>
              <a:buNone/>
              <a:tabLst/>
              <a:defRPr/>
            </a:pPr>
            <a:r>
              <a:rPr lang="en-US" sz="2400" kern="0" spc="15" dirty="0" smtClean="0">
                <a:solidFill>
                  <a:srgbClr val="003B70"/>
                </a:solidFill>
                <a:cs typeface="Arial"/>
              </a:rPr>
              <a:t>Petroretail: Business Context</a:t>
            </a:r>
            <a:endParaRPr kumimoji="0" lang="en-IN" sz="2400" b="1" i="0" u="none" strike="noStrike" kern="0" cap="none" spc="0" normalizeH="0" baseline="0" noProof="0" dirty="0">
              <a:ln>
                <a:noFill/>
              </a:ln>
              <a:solidFill>
                <a:srgbClr val="44546A"/>
              </a:solidFill>
              <a:effectLst/>
              <a:uLnTx/>
              <a:uFillTx/>
            </a:endParaRPr>
          </a:p>
        </p:txBody>
      </p:sp>
      <p:sp>
        <p:nvSpPr>
          <p:cNvPr id="21" name="Rounded Rectangle 20"/>
          <p:cNvSpPr/>
          <p:nvPr/>
        </p:nvSpPr>
        <p:spPr bwMode="auto">
          <a:xfrm>
            <a:off x="399256" y="1265186"/>
            <a:ext cx="2038552" cy="387722"/>
          </a:xfrm>
          <a:prstGeom prst="roundRect">
            <a:avLst/>
          </a:prstGeom>
          <a:solidFill>
            <a:schemeClr val="tx2"/>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rPr>
              <a:t>COCO</a:t>
            </a:r>
          </a:p>
        </p:txBody>
      </p:sp>
      <p:sp>
        <p:nvSpPr>
          <p:cNvPr id="23" name="Rounded Rectangle 22"/>
          <p:cNvSpPr/>
          <p:nvPr/>
        </p:nvSpPr>
        <p:spPr bwMode="auto">
          <a:xfrm>
            <a:off x="3206764" y="1261962"/>
            <a:ext cx="1924150" cy="390945"/>
          </a:xfrm>
          <a:prstGeom prst="roundRect">
            <a:avLst/>
          </a:prstGeom>
          <a:solidFill>
            <a:schemeClr val="tx2"/>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bg1"/>
                </a:solidFill>
              </a:rPr>
              <a:t>CODO &amp; DODO</a:t>
            </a:r>
            <a:endParaRPr kumimoji="0" lang="en-US" sz="1400" b="0" i="0" u="none" strike="noStrike" cap="none" normalizeH="0" baseline="0" dirty="0" smtClean="0">
              <a:ln>
                <a:noFill/>
              </a:ln>
              <a:solidFill>
                <a:schemeClr val="bg1"/>
              </a:solidFill>
              <a:effectLst/>
            </a:endParaRPr>
          </a:p>
        </p:txBody>
      </p:sp>
      <p:sp>
        <p:nvSpPr>
          <p:cNvPr id="24" name="Rectangle 23"/>
          <p:cNvSpPr/>
          <p:nvPr/>
        </p:nvSpPr>
        <p:spPr>
          <a:xfrm>
            <a:off x="418345" y="708425"/>
            <a:ext cx="5379070" cy="461665"/>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smtClean="0">
                <a:ln>
                  <a:noFill/>
                </a:ln>
                <a:solidFill>
                  <a:prstClr val="black"/>
                </a:solidFill>
                <a:effectLst/>
                <a:uLnTx/>
                <a:uFillTx/>
                <a:cs typeface="Arial"/>
              </a:rPr>
              <a:t>Three</a:t>
            </a:r>
            <a:r>
              <a:rPr kumimoji="0" lang="en-US" sz="1600" b="1" i="0" u="none" strike="noStrike" kern="1200" cap="none" spc="0" normalizeH="0" noProof="0" dirty="0" smtClean="0">
                <a:ln>
                  <a:noFill/>
                </a:ln>
                <a:solidFill>
                  <a:prstClr val="black"/>
                </a:solidFill>
                <a:effectLst/>
                <a:uLnTx/>
                <a:uFillTx/>
                <a:cs typeface="Arial"/>
              </a:rPr>
              <a:t> kinds of Petroretail outlets: </a:t>
            </a:r>
          </a:p>
        </p:txBody>
      </p:sp>
      <p:sp>
        <p:nvSpPr>
          <p:cNvPr id="27" name="TextBox 26"/>
          <p:cNvSpPr txBox="1"/>
          <p:nvPr/>
        </p:nvSpPr>
        <p:spPr>
          <a:xfrm>
            <a:off x="1172857" y="1681476"/>
            <a:ext cx="384721" cy="276999"/>
          </a:xfrm>
          <a:prstGeom prst="rect">
            <a:avLst/>
          </a:prstGeom>
          <a:noFill/>
        </p:spPr>
        <p:txBody>
          <a:bodyPr wrap="none" lIns="0" tIns="0" rIns="0" bIns="0" rtlCol="0">
            <a:spAutoFit/>
          </a:bodyPr>
          <a:lstStyle/>
          <a:p>
            <a:r>
              <a:rPr lang="en-US" b="1" i="1" dirty="0" smtClean="0">
                <a:cs typeface="Times New Roman" pitchFamily="18" charset="0"/>
              </a:rPr>
              <a:t>510</a:t>
            </a:r>
          </a:p>
        </p:txBody>
      </p:sp>
      <p:sp>
        <p:nvSpPr>
          <p:cNvPr id="29" name="TextBox 28"/>
          <p:cNvSpPr txBox="1"/>
          <p:nvPr/>
        </p:nvSpPr>
        <p:spPr>
          <a:xfrm>
            <a:off x="4077365" y="1681476"/>
            <a:ext cx="384721" cy="276999"/>
          </a:xfrm>
          <a:prstGeom prst="rect">
            <a:avLst/>
          </a:prstGeom>
          <a:noFill/>
        </p:spPr>
        <p:txBody>
          <a:bodyPr wrap="none" lIns="0" tIns="0" rIns="0" bIns="0" rtlCol="0">
            <a:spAutoFit/>
          </a:bodyPr>
          <a:lstStyle/>
          <a:p>
            <a:r>
              <a:rPr lang="en-US" b="1" i="1" dirty="0" smtClean="0">
                <a:cs typeface="Times New Roman" pitchFamily="18" charset="0"/>
              </a:rPr>
              <a:t>839</a:t>
            </a:r>
          </a:p>
        </p:txBody>
      </p:sp>
      <p:sp>
        <p:nvSpPr>
          <p:cNvPr id="31" name="Round Diagonal Corner Rectangle 30"/>
          <p:cNvSpPr/>
          <p:nvPr/>
        </p:nvSpPr>
        <p:spPr bwMode="auto">
          <a:xfrm>
            <a:off x="694807" y="2164139"/>
            <a:ext cx="1090450" cy="405724"/>
          </a:xfrm>
          <a:prstGeom prst="round2Diag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1349</a:t>
            </a:r>
            <a:r>
              <a:rPr kumimoji="0" lang="en-US" sz="1400" b="0" i="0" u="none" strike="noStrike" cap="none" normalizeH="0" baseline="0" dirty="0" smtClean="0">
                <a:ln>
                  <a:noFill/>
                </a:ln>
                <a:solidFill>
                  <a:schemeClr val="tx1"/>
                </a:solidFill>
                <a:effectLst/>
              </a:rPr>
              <a:t> </a:t>
            </a:r>
            <a:r>
              <a:rPr kumimoji="0" lang="en-US" sz="1200" b="0" i="0" u="none" strike="noStrike" cap="none" normalizeH="0" baseline="0" dirty="0" smtClean="0">
                <a:ln>
                  <a:noFill/>
                </a:ln>
                <a:solidFill>
                  <a:schemeClr val="tx1"/>
                </a:solidFill>
                <a:effectLst/>
              </a:rPr>
              <a:t>ROs</a:t>
            </a:r>
          </a:p>
        </p:txBody>
      </p:sp>
      <p:sp>
        <p:nvSpPr>
          <p:cNvPr id="32" name="Snip Diagonal Corner Rectangle 31"/>
          <p:cNvSpPr/>
          <p:nvPr/>
        </p:nvSpPr>
        <p:spPr bwMode="auto">
          <a:xfrm>
            <a:off x="3408539" y="2215681"/>
            <a:ext cx="1722374" cy="405724"/>
          </a:xfrm>
          <a:prstGeom prst="snip2Diag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1"/>
                </a:solidFill>
              </a:rPr>
              <a:t>20,000</a:t>
            </a:r>
            <a:r>
              <a:rPr lang="en-US" sz="1200" b="1" dirty="0" smtClean="0">
                <a:solidFill>
                  <a:schemeClr val="tx1"/>
                </a:solidFill>
              </a:rPr>
              <a:t>+</a:t>
            </a:r>
            <a:r>
              <a:rPr lang="en-US" sz="1400" dirty="0" smtClean="0">
                <a:solidFill>
                  <a:schemeClr val="tx1"/>
                </a:solidFill>
              </a:rPr>
              <a:t> </a:t>
            </a:r>
            <a:r>
              <a:rPr lang="en-US" sz="1200" dirty="0" smtClean="0">
                <a:solidFill>
                  <a:schemeClr val="tx1"/>
                </a:solidFill>
              </a:rPr>
              <a:t>workforce</a:t>
            </a:r>
            <a:endParaRPr kumimoji="0" lang="en-US" sz="1200" b="0" i="0" u="none" strike="noStrike" cap="none" normalizeH="0" baseline="0" dirty="0" smtClean="0">
              <a:ln>
                <a:noFill/>
              </a:ln>
              <a:solidFill>
                <a:schemeClr val="tx1"/>
              </a:solidFill>
              <a:effectLst/>
            </a:endParaRPr>
          </a:p>
        </p:txBody>
      </p:sp>
      <p:sp>
        <p:nvSpPr>
          <p:cNvPr id="33" name="Right Arrow 32"/>
          <p:cNvSpPr/>
          <p:nvPr/>
        </p:nvSpPr>
        <p:spPr bwMode="auto">
          <a:xfrm flipV="1">
            <a:off x="2234015" y="2324235"/>
            <a:ext cx="972748" cy="138848"/>
          </a:xfrm>
          <a:prstGeom prst="rightArrow">
            <a:avLst/>
          </a:prstGeom>
          <a:solidFill>
            <a:schemeClr val="tx2"/>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err="1" smtClean="0">
              <a:ln>
                <a:noFill/>
              </a:ln>
              <a:solidFill>
                <a:schemeClr val="bg1"/>
              </a:solidFill>
              <a:effectLst/>
            </a:endParaRPr>
          </a:p>
        </p:txBody>
      </p:sp>
      <p:sp>
        <p:nvSpPr>
          <p:cNvPr id="34" name="Rectangle 33"/>
          <p:cNvSpPr/>
          <p:nvPr/>
        </p:nvSpPr>
        <p:spPr>
          <a:xfrm>
            <a:off x="6493975" y="764618"/>
            <a:ext cx="5379070" cy="461665"/>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US" sz="1600" b="1" dirty="0" smtClean="0">
                <a:solidFill>
                  <a:prstClr val="black"/>
                </a:solidFill>
                <a:cs typeface="Arial"/>
              </a:rPr>
              <a:t>Learning Landscape:</a:t>
            </a:r>
            <a:endParaRPr kumimoji="0" lang="en-US" sz="1600" b="1" i="0" u="none" strike="noStrike" kern="1200" cap="none" spc="0" normalizeH="0" noProof="0" dirty="0" smtClean="0">
              <a:ln>
                <a:noFill/>
              </a:ln>
              <a:solidFill>
                <a:prstClr val="black"/>
              </a:solidFill>
              <a:effectLst/>
              <a:uLnTx/>
              <a:uFillTx/>
              <a:cs typeface="Arial"/>
            </a:endParaRPr>
          </a:p>
        </p:txBody>
      </p:sp>
      <p:sp>
        <p:nvSpPr>
          <p:cNvPr id="35" name="Rectangle 34"/>
          <p:cNvSpPr/>
          <p:nvPr/>
        </p:nvSpPr>
        <p:spPr>
          <a:xfrm>
            <a:off x="6397259" y="1189582"/>
            <a:ext cx="5411127" cy="2031325"/>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sz="1400" dirty="0" smtClean="0">
                <a:solidFill>
                  <a:prstClr val="black"/>
                </a:solidFill>
              </a:rPr>
              <a:t>Operations process trainings</a:t>
            </a:r>
          </a:p>
          <a:p>
            <a:pPr marL="285750" indent="-285750">
              <a:lnSpc>
                <a:spcPct val="150000"/>
              </a:lnSpc>
              <a:buFont typeface="Arial" panose="020B0604020202020204" pitchFamily="34" charset="0"/>
              <a:buChar char="•"/>
              <a:defRPr/>
            </a:pPr>
            <a:r>
              <a:rPr lang="en-US" sz="1400" dirty="0" smtClean="0">
                <a:solidFill>
                  <a:prstClr val="black"/>
                </a:solidFill>
              </a:rPr>
              <a:t>Customer Service</a:t>
            </a:r>
          </a:p>
          <a:p>
            <a:pPr marL="285750" lvl="0" indent="-285750">
              <a:lnSpc>
                <a:spcPct val="150000"/>
              </a:lnSpc>
              <a:buFont typeface="Arial" panose="020B0604020202020204" pitchFamily="34" charset="0"/>
              <a:buChar char="•"/>
              <a:defRPr/>
            </a:pPr>
            <a:r>
              <a:rPr lang="en-US" sz="1400" dirty="0" smtClean="0">
                <a:solidFill>
                  <a:prstClr val="black"/>
                </a:solidFill>
              </a:rPr>
              <a:t>Health, Safety &amp; Environment</a:t>
            </a:r>
            <a:endParaRPr lang="en-US" sz="1400" dirty="0">
              <a:solidFill>
                <a:prstClr val="black"/>
              </a:solidFill>
            </a:endParaRPr>
          </a:p>
          <a:p>
            <a:pPr marL="285750" indent="-285750">
              <a:lnSpc>
                <a:spcPct val="150000"/>
              </a:lnSpc>
              <a:buFont typeface="Arial" panose="020B0604020202020204" pitchFamily="34" charset="0"/>
              <a:buChar char="•"/>
              <a:defRPr/>
            </a:pPr>
            <a:r>
              <a:rPr lang="en-US" sz="1400" dirty="0" smtClean="0">
                <a:solidFill>
                  <a:prstClr val="black"/>
                </a:solidFill>
              </a:rPr>
              <a:t>Quality and Quantity Assurance</a:t>
            </a:r>
          </a:p>
          <a:p>
            <a:pPr marL="285750" indent="-285750">
              <a:lnSpc>
                <a:spcPct val="150000"/>
              </a:lnSpc>
              <a:buFont typeface="Arial" panose="020B0604020202020204" pitchFamily="34" charset="0"/>
              <a:buChar char="•"/>
              <a:defRPr/>
            </a:pPr>
            <a:r>
              <a:rPr lang="en-US" sz="1400" dirty="0" smtClean="0">
                <a:solidFill>
                  <a:prstClr val="black"/>
                </a:solidFill>
              </a:rPr>
              <a:t>Product Knowledge &amp; Selling skills</a:t>
            </a:r>
          </a:p>
          <a:p>
            <a:pPr marL="285750" lvl="0" indent="-285750">
              <a:lnSpc>
                <a:spcPct val="150000"/>
              </a:lnSpc>
              <a:buFont typeface="Arial" panose="020B0604020202020204" pitchFamily="34" charset="0"/>
              <a:buChar char="•"/>
              <a:defRPr/>
            </a:pPr>
            <a:r>
              <a:rPr lang="en-US" sz="1400" dirty="0" smtClean="0">
                <a:solidFill>
                  <a:prstClr val="black"/>
                </a:solidFill>
              </a:rPr>
              <a:t>Product Loss</a:t>
            </a:r>
          </a:p>
        </p:txBody>
      </p:sp>
      <p:grpSp>
        <p:nvGrpSpPr>
          <p:cNvPr id="5" name="Group 4"/>
          <p:cNvGrpSpPr/>
          <p:nvPr/>
        </p:nvGrpSpPr>
        <p:grpSpPr>
          <a:xfrm>
            <a:off x="517257" y="4843942"/>
            <a:ext cx="1388780" cy="1382689"/>
            <a:chOff x="411806" y="4756854"/>
            <a:chExt cx="1388780" cy="1382689"/>
          </a:xfrm>
        </p:grpSpPr>
        <p:sp>
          <p:nvSpPr>
            <p:cNvPr id="60" name="Oval 59"/>
            <p:cNvSpPr/>
            <p:nvPr/>
          </p:nvSpPr>
          <p:spPr bwMode="auto">
            <a:xfrm>
              <a:off x="783351" y="4756854"/>
              <a:ext cx="568110" cy="556312"/>
            </a:xfrm>
            <a:prstGeom prst="ellipse">
              <a:avLst/>
            </a:prstGeom>
            <a:solidFill>
              <a:schemeClr val="accent5">
                <a:lumMod val="50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rPr>
                <a:t>86*%</a:t>
              </a:r>
            </a:p>
          </p:txBody>
        </p:sp>
        <p:sp>
          <p:nvSpPr>
            <p:cNvPr id="61" name="Rounded Rectangle 60"/>
            <p:cNvSpPr/>
            <p:nvPr/>
          </p:nvSpPr>
          <p:spPr bwMode="auto">
            <a:xfrm>
              <a:off x="411806" y="5366388"/>
              <a:ext cx="1388780" cy="773155"/>
            </a:xfrm>
            <a:prstGeom prst="roundRect">
              <a:avLst/>
            </a:prstGeom>
            <a:solidFill>
              <a:schemeClr val="accent5">
                <a:lumMod val="50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rPr>
                <a:t>DSMs</a:t>
              </a:r>
              <a:r>
                <a:rPr kumimoji="0" lang="en-US" sz="1200" b="0" i="0" u="none" strike="noStrike" cap="none" normalizeH="0" dirty="0" smtClean="0">
                  <a:ln>
                    <a:noFill/>
                  </a:ln>
                  <a:solidFill>
                    <a:schemeClr val="bg1"/>
                  </a:solidFill>
                  <a:effectLst/>
                </a:rPr>
                <a:t> use smartphones with net connectivity</a:t>
              </a:r>
              <a:endParaRPr kumimoji="0" lang="en-US" sz="1200" b="0" i="0" u="none" strike="noStrike" cap="none" normalizeH="0" baseline="0" dirty="0" smtClean="0">
                <a:ln>
                  <a:noFill/>
                </a:ln>
                <a:solidFill>
                  <a:schemeClr val="bg1"/>
                </a:solidFill>
                <a:effectLst/>
              </a:endParaRPr>
            </a:p>
          </p:txBody>
        </p:sp>
      </p:grpSp>
      <p:grpSp>
        <p:nvGrpSpPr>
          <p:cNvPr id="6" name="Group 5"/>
          <p:cNvGrpSpPr/>
          <p:nvPr/>
        </p:nvGrpSpPr>
        <p:grpSpPr>
          <a:xfrm>
            <a:off x="2437808" y="4843942"/>
            <a:ext cx="1388780" cy="1382689"/>
            <a:chOff x="1938209" y="4756854"/>
            <a:chExt cx="1388780" cy="1382689"/>
          </a:xfrm>
        </p:grpSpPr>
        <p:sp>
          <p:nvSpPr>
            <p:cNvPr id="62" name="Oval 61"/>
            <p:cNvSpPr/>
            <p:nvPr/>
          </p:nvSpPr>
          <p:spPr bwMode="auto">
            <a:xfrm>
              <a:off x="2327451" y="4756854"/>
              <a:ext cx="568110" cy="556312"/>
            </a:xfrm>
            <a:prstGeom prst="ellipse">
              <a:avLst/>
            </a:prstGeom>
            <a:solidFill>
              <a:schemeClr val="accent5">
                <a:lumMod val="75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rPr>
                <a:t>86%</a:t>
              </a:r>
            </a:p>
          </p:txBody>
        </p:sp>
        <p:sp>
          <p:nvSpPr>
            <p:cNvPr id="63" name="Rounded Rectangle 62"/>
            <p:cNvSpPr/>
            <p:nvPr/>
          </p:nvSpPr>
          <p:spPr bwMode="auto">
            <a:xfrm>
              <a:off x="1938209" y="5366388"/>
              <a:ext cx="1388780" cy="773155"/>
            </a:xfrm>
            <a:prstGeom prst="roundRect">
              <a:avLst/>
            </a:prstGeom>
            <a:solidFill>
              <a:schemeClr val="accent5">
                <a:lumMod val="75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rPr>
                <a:t>DSMs</a:t>
              </a:r>
              <a:r>
                <a:rPr kumimoji="0" lang="en-US" sz="1200" b="0" i="0" u="none" strike="noStrike" cap="none" normalizeH="0" dirty="0" smtClean="0">
                  <a:ln>
                    <a:noFill/>
                  </a:ln>
                  <a:solidFill>
                    <a:schemeClr val="bg1"/>
                  </a:solidFill>
                  <a:effectLst/>
                </a:rPr>
                <a:t> watch You tube videos on their phones</a:t>
              </a:r>
              <a:endParaRPr kumimoji="0" lang="en-US" sz="1200" b="0" i="0" u="none" strike="noStrike" cap="none" normalizeH="0" baseline="0" dirty="0" smtClean="0">
                <a:ln>
                  <a:noFill/>
                </a:ln>
                <a:solidFill>
                  <a:schemeClr val="bg1"/>
                </a:solidFill>
                <a:effectLst/>
              </a:endParaRPr>
            </a:p>
          </p:txBody>
        </p:sp>
      </p:grpSp>
      <p:grpSp>
        <p:nvGrpSpPr>
          <p:cNvPr id="7" name="Group 6"/>
          <p:cNvGrpSpPr/>
          <p:nvPr/>
        </p:nvGrpSpPr>
        <p:grpSpPr>
          <a:xfrm>
            <a:off x="4358359" y="4843942"/>
            <a:ext cx="1388780" cy="1382689"/>
            <a:chOff x="3604291" y="4756854"/>
            <a:chExt cx="1388780" cy="1382689"/>
          </a:xfrm>
        </p:grpSpPr>
        <p:sp>
          <p:nvSpPr>
            <p:cNvPr id="64" name="Oval 63"/>
            <p:cNvSpPr/>
            <p:nvPr/>
          </p:nvSpPr>
          <p:spPr bwMode="auto">
            <a:xfrm>
              <a:off x="4032631" y="4756854"/>
              <a:ext cx="568110" cy="556312"/>
            </a:xfrm>
            <a:prstGeom prst="ellipse">
              <a:avLst/>
            </a:prstGeom>
            <a:solidFill>
              <a:schemeClr val="bg1">
                <a:lumMod val="50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bg1"/>
                  </a:solidFill>
                </a:rPr>
                <a:t>19</a:t>
              </a:r>
              <a:r>
                <a:rPr kumimoji="0" lang="en-US" sz="1400" b="0" i="0" u="none" strike="noStrike" cap="none" normalizeH="0" baseline="0" dirty="0" smtClean="0">
                  <a:ln>
                    <a:noFill/>
                  </a:ln>
                  <a:solidFill>
                    <a:schemeClr val="bg1"/>
                  </a:solidFill>
                  <a:effectLst/>
                </a:rPr>
                <a:t>%</a:t>
              </a:r>
            </a:p>
          </p:txBody>
        </p:sp>
        <p:sp>
          <p:nvSpPr>
            <p:cNvPr id="65" name="Rounded Rectangle 64"/>
            <p:cNvSpPr/>
            <p:nvPr/>
          </p:nvSpPr>
          <p:spPr bwMode="auto">
            <a:xfrm>
              <a:off x="3604291" y="5366388"/>
              <a:ext cx="1388780" cy="773155"/>
            </a:xfrm>
            <a:prstGeom prst="roundRect">
              <a:avLst/>
            </a:prstGeom>
            <a:solidFill>
              <a:schemeClr val="bg1">
                <a:lumMod val="50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rPr>
                <a:t>DSMs</a:t>
              </a:r>
              <a:r>
                <a:rPr kumimoji="0" lang="en-US" sz="1200" b="0" i="0" u="none" strike="noStrike" cap="none" normalizeH="0" dirty="0" smtClean="0">
                  <a:ln>
                    <a:noFill/>
                  </a:ln>
                  <a:solidFill>
                    <a:schemeClr val="bg1"/>
                  </a:solidFill>
                  <a:effectLst/>
                </a:rPr>
                <a:t> watch You tube videos in English</a:t>
              </a:r>
              <a:endParaRPr kumimoji="0" lang="en-US" sz="1200" b="0" i="0" u="none" strike="noStrike" cap="none" normalizeH="0" baseline="0" dirty="0" smtClean="0">
                <a:ln>
                  <a:noFill/>
                </a:ln>
                <a:solidFill>
                  <a:schemeClr val="bg1"/>
                </a:solidFill>
                <a:effectLst/>
              </a:endParaRPr>
            </a:p>
          </p:txBody>
        </p:sp>
      </p:grpSp>
      <p:grpSp>
        <p:nvGrpSpPr>
          <p:cNvPr id="8" name="Group 7"/>
          <p:cNvGrpSpPr/>
          <p:nvPr/>
        </p:nvGrpSpPr>
        <p:grpSpPr>
          <a:xfrm>
            <a:off x="6293424" y="4843942"/>
            <a:ext cx="1388780" cy="1382689"/>
            <a:chOff x="6283117" y="4756854"/>
            <a:chExt cx="1388780" cy="1382689"/>
          </a:xfrm>
        </p:grpSpPr>
        <p:sp>
          <p:nvSpPr>
            <p:cNvPr id="70" name="Oval 69"/>
            <p:cNvSpPr/>
            <p:nvPr/>
          </p:nvSpPr>
          <p:spPr bwMode="auto">
            <a:xfrm>
              <a:off x="6693452" y="4756854"/>
              <a:ext cx="568110" cy="556312"/>
            </a:xfrm>
            <a:prstGeom prst="ellipse">
              <a:avLst/>
            </a:prstGeom>
            <a:solidFill>
              <a:schemeClr val="accent1">
                <a:lumMod val="75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bg1"/>
                  </a:solidFill>
                </a:rPr>
                <a:t>96</a:t>
              </a:r>
              <a:r>
                <a:rPr kumimoji="0" lang="en-US" sz="1400" b="0" i="0" u="none" strike="noStrike" cap="none" normalizeH="0" baseline="0" dirty="0" smtClean="0">
                  <a:ln>
                    <a:noFill/>
                  </a:ln>
                  <a:solidFill>
                    <a:schemeClr val="bg1"/>
                  </a:solidFill>
                  <a:effectLst/>
                </a:rPr>
                <a:t>%</a:t>
              </a:r>
            </a:p>
          </p:txBody>
        </p:sp>
        <p:sp>
          <p:nvSpPr>
            <p:cNvPr id="71" name="Rounded Rectangle 70"/>
            <p:cNvSpPr/>
            <p:nvPr/>
          </p:nvSpPr>
          <p:spPr bwMode="auto">
            <a:xfrm>
              <a:off x="6283117" y="5366388"/>
              <a:ext cx="1388780" cy="773155"/>
            </a:xfrm>
            <a:prstGeom prst="roundRect">
              <a:avLst/>
            </a:prstGeom>
            <a:solidFill>
              <a:schemeClr val="accent1">
                <a:lumMod val="75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rPr>
                <a:t>ROs have all their PCs in working condition</a:t>
              </a:r>
              <a:endParaRPr kumimoji="0" lang="en-US" sz="1200" b="0" i="0" u="none" strike="noStrike" cap="none" normalizeH="0" baseline="0" dirty="0" smtClean="0">
                <a:ln>
                  <a:noFill/>
                </a:ln>
                <a:solidFill>
                  <a:schemeClr val="bg1"/>
                </a:solidFill>
                <a:effectLst/>
              </a:endParaRPr>
            </a:p>
          </p:txBody>
        </p:sp>
      </p:grpSp>
      <p:sp>
        <p:nvSpPr>
          <p:cNvPr id="39" name="Round Diagonal Corner Rectangle 38"/>
          <p:cNvSpPr/>
          <p:nvPr/>
        </p:nvSpPr>
        <p:spPr bwMode="auto">
          <a:xfrm>
            <a:off x="695570" y="3035729"/>
            <a:ext cx="1089687" cy="405724"/>
          </a:xfrm>
          <a:prstGeom prst="round2Diag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1"/>
                </a:solidFill>
              </a:rPr>
              <a:t>700-1000</a:t>
            </a:r>
            <a:r>
              <a:rPr kumimoji="0" lang="en-US" sz="1400" b="0" i="0" u="none" strike="noStrike" cap="none" normalizeH="0" baseline="0" dirty="0" smtClean="0">
                <a:ln>
                  <a:noFill/>
                </a:ln>
                <a:solidFill>
                  <a:schemeClr val="tx1"/>
                </a:solidFill>
                <a:effectLst/>
              </a:rPr>
              <a:t> </a:t>
            </a:r>
            <a:r>
              <a:rPr kumimoji="0" lang="en-US" sz="1200" b="0" i="0" u="none" strike="noStrike" cap="none" normalizeH="0" baseline="0" dirty="0" smtClean="0">
                <a:ln>
                  <a:noFill/>
                </a:ln>
                <a:solidFill>
                  <a:schemeClr val="tx1"/>
                </a:solidFill>
                <a:effectLst/>
              </a:rPr>
              <a:t>ROs</a:t>
            </a:r>
          </a:p>
        </p:txBody>
      </p:sp>
      <p:sp>
        <p:nvSpPr>
          <p:cNvPr id="40" name="Snip Diagonal Corner Rectangle 39"/>
          <p:cNvSpPr/>
          <p:nvPr/>
        </p:nvSpPr>
        <p:spPr bwMode="auto">
          <a:xfrm>
            <a:off x="3408540" y="3076618"/>
            <a:ext cx="1722373" cy="405724"/>
          </a:xfrm>
          <a:prstGeom prst="snip2Diag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1"/>
                </a:solidFill>
              </a:rPr>
              <a:t>20,000</a:t>
            </a:r>
            <a:r>
              <a:rPr lang="en-US" sz="1200" b="1" dirty="0" smtClean="0">
                <a:solidFill>
                  <a:schemeClr val="tx1"/>
                </a:solidFill>
              </a:rPr>
              <a:t>+</a:t>
            </a:r>
            <a:r>
              <a:rPr lang="en-US" sz="1400" dirty="0" smtClean="0">
                <a:solidFill>
                  <a:schemeClr val="tx1"/>
                </a:solidFill>
              </a:rPr>
              <a:t> </a:t>
            </a:r>
            <a:r>
              <a:rPr lang="en-US" sz="1200" dirty="0" smtClean="0">
                <a:solidFill>
                  <a:schemeClr val="tx1"/>
                </a:solidFill>
              </a:rPr>
              <a:t>workforce</a:t>
            </a:r>
            <a:endParaRPr kumimoji="0" lang="en-US" sz="1200" b="0" i="0" u="none" strike="noStrike" cap="none" normalizeH="0" baseline="0" dirty="0" smtClean="0">
              <a:ln>
                <a:noFill/>
              </a:ln>
              <a:solidFill>
                <a:schemeClr val="tx1"/>
              </a:solidFill>
              <a:effectLst/>
            </a:endParaRPr>
          </a:p>
        </p:txBody>
      </p:sp>
      <p:sp>
        <p:nvSpPr>
          <p:cNvPr id="41" name="Right Arrow 40"/>
          <p:cNvSpPr/>
          <p:nvPr/>
        </p:nvSpPr>
        <p:spPr bwMode="auto">
          <a:xfrm flipV="1">
            <a:off x="2234015" y="3105331"/>
            <a:ext cx="972748" cy="138848"/>
          </a:xfrm>
          <a:prstGeom prst="rightArrow">
            <a:avLst/>
          </a:prstGeom>
          <a:solidFill>
            <a:schemeClr val="tx2"/>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err="1" smtClean="0">
              <a:ln>
                <a:noFill/>
              </a:ln>
              <a:solidFill>
                <a:schemeClr val="bg1"/>
              </a:solidFill>
              <a:effectLst/>
            </a:endParaRPr>
          </a:p>
        </p:txBody>
      </p:sp>
      <p:sp>
        <p:nvSpPr>
          <p:cNvPr id="4" name="Rectangle 3"/>
          <p:cNvSpPr/>
          <p:nvPr/>
        </p:nvSpPr>
        <p:spPr bwMode="auto">
          <a:xfrm rot="16200000">
            <a:off x="-81304" y="2125527"/>
            <a:ext cx="758532" cy="448465"/>
          </a:xfrm>
          <a:prstGeom prst="rect">
            <a:avLst/>
          </a:prstGeom>
          <a:solidFill>
            <a:schemeClr val="tx2"/>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Current</a:t>
            </a:r>
          </a:p>
        </p:txBody>
      </p:sp>
      <p:sp>
        <p:nvSpPr>
          <p:cNvPr id="36" name="Rectangle 35"/>
          <p:cNvSpPr/>
          <p:nvPr/>
        </p:nvSpPr>
        <p:spPr bwMode="auto">
          <a:xfrm rot="16200000">
            <a:off x="-154179" y="3187406"/>
            <a:ext cx="984705" cy="455120"/>
          </a:xfrm>
          <a:prstGeom prst="rect">
            <a:avLst/>
          </a:prstGeom>
          <a:solidFill>
            <a:schemeClr val="tx2"/>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Expansion</a:t>
            </a:r>
            <a:r>
              <a:rPr kumimoji="0" lang="en-US" sz="1200" b="1" i="0" u="none" strike="noStrike" cap="none" normalizeH="0" dirty="0" smtClean="0">
                <a:ln>
                  <a:noFill/>
                </a:ln>
                <a:solidFill>
                  <a:schemeClr val="bg1"/>
                </a:solidFill>
                <a:effectLst/>
              </a:rPr>
              <a:t> Plan</a:t>
            </a:r>
            <a:endParaRPr kumimoji="0" lang="en-US" sz="1200" b="1" i="0" u="none" strike="noStrike" cap="none" normalizeH="0" baseline="0" dirty="0" smtClean="0">
              <a:ln>
                <a:noFill/>
              </a:ln>
              <a:solidFill>
                <a:schemeClr val="bg1"/>
              </a:solidFill>
              <a:effectLst/>
            </a:endParaRPr>
          </a:p>
        </p:txBody>
      </p:sp>
      <p:sp>
        <p:nvSpPr>
          <p:cNvPr id="37" name="Rectangle 36"/>
          <p:cNvSpPr/>
          <p:nvPr/>
        </p:nvSpPr>
        <p:spPr>
          <a:xfrm>
            <a:off x="457177" y="4066977"/>
            <a:ext cx="5379070" cy="461665"/>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US" sz="1600" b="1" dirty="0" smtClean="0">
                <a:solidFill>
                  <a:prstClr val="black"/>
                </a:solidFill>
                <a:cs typeface="Arial"/>
              </a:rPr>
              <a:t>Tech-savvy workforce:</a:t>
            </a:r>
            <a:endParaRPr kumimoji="0" lang="en-US" sz="1600" b="1" i="0" u="none" strike="noStrike" kern="1200" cap="none" spc="0" normalizeH="0" noProof="0" dirty="0" smtClean="0">
              <a:ln>
                <a:noFill/>
              </a:ln>
              <a:solidFill>
                <a:prstClr val="black"/>
              </a:solidFill>
              <a:effectLst/>
              <a:uLnTx/>
              <a:uFillTx/>
              <a:cs typeface="Arial"/>
            </a:endParaRPr>
          </a:p>
        </p:txBody>
      </p:sp>
      <p:sp>
        <p:nvSpPr>
          <p:cNvPr id="42" name="Rectangle 41"/>
          <p:cNvSpPr/>
          <p:nvPr/>
        </p:nvSpPr>
        <p:spPr>
          <a:xfrm>
            <a:off x="6397259" y="4071002"/>
            <a:ext cx="5379070" cy="461665"/>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US" sz="1600" b="1" dirty="0" smtClean="0">
                <a:solidFill>
                  <a:prstClr val="black"/>
                </a:solidFill>
                <a:cs typeface="Arial"/>
              </a:rPr>
              <a:t>Infrastructure:</a:t>
            </a:r>
            <a:endParaRPr kumimoji="0" lang="en-US" sz="1600" b="1" i="0" u="none" strike="noStrike" kern="1200" cap="none" spc="0" normalizeH="0" noProof="0" dirty="0" smtClean="0">
              <a:ln>
                <a:noFill/>
              </a:ln>
              <a:solidFill>
                <a:prstClr val="black"/>
              </a:solidFill>
              <a:effectLst/>
              <a:uLnTx/>
              <a:uFillTx/>
              <a:cs typeface="Arial"/>
            </a:endParaRPr>
          </a:p>
        </p:txBody>
      </p:sp>
      <p:grpSp>
        <p:nvGrpSpPr>
          <p:cNvPr id="9" name="Group 8"/>
          <p:cNvGrpSpPr/>
          <p:nvPr/>
        </p:nvGrpSpPr>
        <p:grpSpPr>
          <a:xfrm>
            <a:off x="8213975" y="4843942"/>
            <a:ext cx="1388780" cy="1382689"/>
            <a:chOff x="8336682" y="4756854"/>
            <a:chExt cx="1388780" cy="1382689"/>
          </a:xfrm>
        </p:grpSpPr>
        <p:sp>
          <p:nvSpPr>
            <p:cNvPr id="43" name="Oval 42"/>
            <p:cNvSpPr/>
            <p:nvPr/>
          </p:nvSpPr>
          <p:spPr bwMode="auto">
            <a:xfrm>
              <a:off x="8747017" y="4756854"/>
              <a:ext cx="568110" cy="556312"/>
            </a:xfrm>
            <a:prstGeom prst="ellipse">
              <a:avLst/>
            </a:prstGeom>
            <a:solidFill>
              <a:schemeClr val="accent1">
                <a:lumMod val="75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bg1"/>
                  </a:solidFill>
                </a:rPr>
                <a:t>98%+</a:t>
              </a:r>
              <a:endParaRPr kumimoji="0" lang="en-US" sz="1400" b="0" i="0" u="none" strike="noStrike" cap="none" normalizeH="0" baseline="0" dirty="0" smtClean="0">
                <a:ln>
                  <a:noFill/>
                </a:ln>
                <a:solidFill>
                  <a:schemeClr val="bg1"/>
                </a:solidFill>
                <a:effectLst/>
              </a:endParaRPr>
            </a:p>
          </p:txBody>
        </p:sp>
        <p:sp>
          <p:nvSpPr>
            <p:cNvPr id="44" name="Rounded Rectangle 43"/>
            <p:cNvSpPr/>
            <p:nvPr/>
          </p:nvSpPr>
          <p:spPr bwMode="auto">
            <a:xfrm>
              <a:off x="8336682" y="5366388"/>
              <a:ext cx="1388780" cy="773155"/>
            </a:xfrm>
            <a:prstGeom prst="roundRect">
              <a:avLst/>
            </a:prstGeom>
            <a:solidFill>
              <a:schemeClr val="accent1">
                <a:lumMod val="75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rPr>
                <a:t>PCs at ROs have latest hardware infrastructure</a:t>
              </a:r>
              <a:endParaRPr kumimoji="0" lang="en-US" sz="1200" b="0" i="0" u="none" strike="noStrike" cap="none" normalizeH="0" baseline="0" dirty="0" smtClean="0">
                <a:ln>
                  <a:noFill/>
                </a:ln>
                <a:solidFill>
                  <a:schemeClr val="bg1"/>
                </a:solidFill>
                <a:effectLst/>
              </a:endParaRPr>
            </a:p>
          </p:txBody>
        </p:sp>
      </p:grpSp>
      <p:sp>
        <p:nvSpPr>
          <p:cNvPr id="10" name="Oval 9"/>
          <p:cNvSpPr/>
          <p:nvPr/>
        </p:nvSpPr>
        <p:spPr bwMode="auto">
          <a:xfrm>
            <a:off x="2307779" y="1071863"/>
            <a:ext cx="412610" cy="394424"/>
          </a:xfrm>
          <a:prstGeom prst="ellipse">
            <a:avLst/>
          </a:prstGeom>
          <a:solidFill>
            <a:schemeClr val="accent3"/>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rPr>
              <a:t>60/RO</a:t>
            </a:r>
          </a:p>
        </p:txBody>
      </p:sp>
      <p:sp>
        <p:nvSpPr>
          <p:cNvPr id="46" name="Oval 45"/>
          <p:cNvSpPr/>
          <p:nvPr/>
        </p:nvSpPr>
        <p:spPr bwMode="auto">
          <a:xfrm>
            <a:off x="4942140" y="1075054"/>
            <a:ext cx="412610" cy="394424"/>
          </a:xfrm>
          <a:prstGeom prst="ellipse">
            <a:avLst/>
          </a:prstGeom>
          <a:solidFill>
            <a:schemeClr val="accent3"/>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chemeClr val="bg1"/>
                </a:solidFill>
              </a:rPr>
              <a:t>2</a:t>
            </a:r>
            <a:r>
              <a:rPr kumimoji="0" lang="en-US" sz="1000" b="0" i="0" u="none" strike="noStrike" cap="none" normalizeH="0" baseline="0" dirty="0" smtClean="0">
                <a:ln>
                  <a:noFill/>
                </a:ln>
                <a:solidFill>
                  <a:schemeClr val="bg1"/>
                </a:solidFill>
                <a:effectLst/>
              </a:rPr>
              <a:t>0/RO</a:t>
            </a:r>
          </a:p>
        </p:txBody>
      </p:sp>
      <p:sp>
        <p:nvSpPr>
          <p:cNvPr id="47" name="Rectangle 46"/>
          <p:cNvSpPr/>
          <p:nvPr/>
        </p:nvSpPr>
        <p:spPr>
          <a:xfrm>
            <a:off x="6493975" y="3186984"/>
            <a:ext cx="5379070" cy="461665"/>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US" sz="1600" b="1" noProof="0" dirty="0" smtClean="0">
                <a:solidFill>
                  <a:prstClr val="black"/>
                </a:solidFill>
                <a:cs typeface="Arial"/>
              </a:rPr>
              <a:t>Delivery Mechanism:    </a:t>
            </a:r>
            <a:r>
              <a:rPr lang="en-US" sz="1600" i="1" noProof="0" dirty="0" smtClean="0">
                <a:solidFill>
                  <a:prstClr val="black"/>
                </a:solidFill>
                <a:cs typeface="Arial"/>
              </a:rPr>
              <a:t>1. Induction       2. Refreshers</a:t>
            </a:r>
            <a:endParaRPr kumimoji="0" lang="en-US" sz="1600" i="1" u="none" strike="noStrike" kern="1200" cap="none" spc="0" normalizeH="0" noProof="0" dirty="0" smtClean="0">
              <a:ln>
                <a:noFill/>
              </a:ln>
              <a:solidFill>
                <a:prstClr val="black"/>
              </a:solidFill>
              <a:effectLst/>
              <a:uLnTx/>
              <a:uFillTx/>
              <a:cs typeface="Arial"/>
            </a:endParaRPr>
          </a:p>
        </p:txBody>
      </p:sp>
      <p:sp>
        <p:nvSpPr>
          <p:cNvPr id="2" name="TextBox 1"/>
          <p:cNvSpPr txBox="1"/>
          <p:nvPr/>
        </p:nvSpPr>
        <p:spPr>
          <a:xfrm>
            <a:off x="110613" y="6417933"/>
            <a:ext cx="7024177" cy="338554"/>
          </a:xfrm>
          <a:prstGeom prst="rect">
            <a:avLst/>
          </a:prstGeom>
          <a:noFill/>
        </p:spPr>
        <p:txBody>
          <a:bodyPr wrap="square" lIns="0" tIns="0" rIns="0" bIns="0" rtlCol="0">
            <a:spAutoFit/>
          </a:bodyPr>
          <a:lstStyle/>
          <a:p>
            <a:r>
              <a:rPr lang="en-US" sz="1100" i="1" dirty="0" smtClean="0">
                <a:cs typeface="Times New Roman" pitchFamily="18" charset="0"/>
              </a:rPr>
              <a:t>*Source: Data according to E-learning survey held in August,2018</a:t>
            </a:r>
          </a:p>
          <a:p>
            <a:r>
              <a:rPr lang="en-US" sz="1100" i="1" dirty="0" smtClean="0">
                <a:cs typeface="Times New Roman" pitchFamily="18" charset="0"/>
              </a:rPr>
              <a:t>**ROs have been given instructions to acquire and use multimedia speakers for e-learning</a:t>
            </a:r>
          </a:p>
        </p:txBody>
      </p:sp>
      <p:grpSp>
        <p:nvGrpSpPr>
          <p:cNvPr id="45" name="Group 44"/>
          <p:cNvGrpSpPr/>
          <p:nvPr/>
        </p:nvGrpSpPr>
        <p:grpSpPr>
          <a:xfrm>
            <a:off x="10134526" y="4843942"/>
            <a:ext cx="1388780" cy="1382689"/>
            <a:chOff x="8336682" y="4756854"/>
            <a:chExt cx="1388780" cy="1382689"/>
          </a:xfrm>
        </p:grpSpPr>
        <p:sp>
          <p:nvSpPr>
            <p:cNvPr id="48" name="Oval 47"/>
            <p:cNvSpPr/>
            <p:nvPr/>
          </p:nvSpPr>
          <p:spPr bwMode="auto">
            <a:xfrm>
              <a:off x="8747017" y="4756854"/>
              <a:ext cx="568110" cy="556312"/>
            </a:xfrm>
            <a:prstGeom prst="ellipse">
              <a:avLst/>
            </a:prstGeom>
            <a:solidFill>
              <a:schemeClr val="accent1">
                <a:lumMod val="75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rPr>
                <a:t>~</a:t>
              </a:r>
              <a:r>
                <a:rPr lang="en-US" sz="1400" dirty="0" smtClean="0">
                  <a:solidFill>
                    <a:schemeClr val="bg1"/>
                  </a:solidFill>
                </a:rPr>
                <a:t>50%</a:t>
              </a:r>
              <a:endParaRPr kumimoji="0" lang="en-US" sz="1400" b="0" i="0" u="none" strike="noStrike" cap="none" normalizeH="0" baseline="0" dirty="0" smtClean="0">
                <a:ln>
                  <a:noFill/>
                </a:ln>
                <a:solidFill>
                  <a:schemeClr val="bg1"/>
                </a:solidFill>
                <a:effectLst/>
              </a:endParaRPr>
            </a:p>
          </p:txBody>
        </p:sp>
        <p:sp>
          <p:nvSpPr>
            <p:cNvPr id="49" name="Rounded Rectangle 48"/>
            <p:cNvSpPr/>
            <p:nvPr/>
          </p:nvSpPr>
          <p:spPr bwMode="auto">
            <a:xfrm>
              <a:off x="8336682" y="5366388"/>
              <a:ext cx="1388780" cy="773155"/>
            </a:xfrm>
            <a:prstGeom prst="roundRect">
              <a:avLst/>
            </a:prstGeom>
            <a:solidFill>
              <a:schemeClr val="accent1">
                <a:lumMod val="75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rPr>
                <a:t>ROs have </a:t>
              </a:r>
              <a:r>
                <a:rPr lang="en-US" sz="1200" dirty="0" err="1" smtClean="0">
                  <a:solidFill>
                    <a:schemeClr val="bg1"/>
                  </a:solidFill>
                </a:rPr>
                <a:t>Jio</a:t>
              </a:r>
              <a:r>
                <a:rPr lang="en-US" sz="1200" dirty="0" smtClean="0">
                  <a:solidFill>
                    <a:schemeClr val="bg1"/>
                  </a:solidFill>
                </a:rPr>
                <a:t> connectivity for RO Operations</a:t>
              </a:r>
              <a:endParaRPr kumimoji="0" lang="en-US" sz="1200" b="0" i="0" u="none" strike="noStrike" cap="none" normalizeH="0" baseline="0" dirty="0" smtClean="0">
                <a:ln>
                  <a:noFill/>
                </a:ln>
                <a:solidFill>
                  <a:schemeClr val="bg1"/>
                </a:solidFill>
                <a:effectLst/>
              </a:endParaRPr>
            </a:p>
          </p:txBody>
        </p:sp>
      </p:grpSp>
    </p:spTree>
    <p:extLst>
      <p:ext uri="{BB962C8B-B14F-4D97-AF65-F5344CB8AC3E}">
        <p14:creationId xmlns:p14="http://schemas.microsoft.com/office/powerpoint/2010/main" val="1443364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249429"/>
            <a:ext cx="10880203" cy="4629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6075" algn="l" rtl="0" eaLnBrk="1" fontAlgn="base" hangingPunct="1">
              <a:spcBef>
                <a:spcPct val="0"/>
              </a:spcBef>
              <a:spcAft>
                <a:spcPct val="0"/>
              </a:spcAft>
              <a:defRPr sz="3200" b="1" spc="0">
                <a:solidFill>
                  <a:schemeClr val="tx2"/>
                </a:solidFill>
                <a:effectLst/>
                <a:latin typeface="+mn-lt"/>
                <a:ea typeface="+mj-ea"/>
                <a:cs typeface="Times New Roman" pitchFamily="18" charset="0"/>
              </a:defRPr>
            </a:lvl1pPr>
            <a:lvl2pPr marL="346075" algn="l" rtl="0" eaLnBrk="1" fontAlgn="base" hangingPunct="1">
              <a:spcBef>
                <a:spcPct val="0"/>
              </a:spcBef>
              <a:spcAft>
                <a:spcPct val="0"/>
              </a:spcAft>
              <a:defRPr sz="3200">
                <a:solidFill>
                  <a:srgbClr val="595959"/>
                </a:solidFill>
                <a:latin typeface="Arial" charset="0"/>
                <a:cs typeface="Arial" charset="0"/>
              </a:defRPr>
            </a:lvl2pPr>
            <a:lvl3pPr marL="346075" algn="l" rtl="0" eaLnBrk="1" fontAlgn="base" hangingPunct="1">
              <a:spcBef>
                <a:spcPct val="0"/>
              </a:spcBef>
              <a:spcAft>
                <a:spcPct val="0"/>
              </a:spcAft>
              <a:defRPr sz="3200">
                <a:solidFill>
                  <a:srgbClr val="595959"/>
                </a:solidFill>
                <a:latin typeface="Arial" charset="0"/>
                <a:cs typeface="Arial" charset="0"/>
              </a:defRPr>
            </a:lvl3pPr>
            <a:lvl4pPr marL="346075" algn="l" rtl="0" eaLnBrk="1" fontAlgn="base" hangingPunct="1">
              <a:spcBef>
                <a:spcPct val="0"/>
              </a:spcBef>
              <a:spcAft>
                <a:spcPct val="0"/>
              </a:spcAft>
              <a:defRPr sz="3200">
                <a:solidFill>
                  <a:srgbClr val="595959"/>
                </a:solidFill>
                <a:latin typeface="Arial" charset="0"/>
                <a:cs typeface="Arial" charset="0"/>
              </a:defRPr>
            </a:lvl4pPr>
            <a:lvl5pPr marL="346075" algn="l" rtl="0" eaLnBrk="1" fontAlgn="base" hangingPunct="1">
              <a:spcBef>
                <a:spcPct val="0"/>
              </a:spcBef>
              <a:spcAft>
                <a:spcPct val="0"/>
              </a:spcAft>
              <a:defRPr sz="3200">
                <a:solidFill>
                  <a:srgbClr val="595959"/>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a:lstStyle>
          <a:p>
            <a:pPr marL="346075" marR="0" lvl="0" indent="0" algn="l" defTabSz="914400" rtl="0" eaLnBrk="1" fontAlgn="base" latinLnBrk="0" hangingPunct="1">
              <a:lnSpc>
                <a:spcPct val="100000"/>
              </a:lnSpc>
              <a:spcBef>
                <a:spcPct val="0"/>
              </a:spcBef>
              <a:spcAft>
                <a:spcPct val="0"/>
              </a:spcAft>
              <a:buClrTx/>
              <a:buSzTx/>
              <a:buFontTx/>
              <a:buNone/>
              <a:tabLst/>
              <a:defRPr/>
            </a:pPr>
            <a:r>
              <a:rPr lang="en-US" sz="2400" kern="0" spc="15" dirty="0" smtClean="0">
                <a:solidFill>
                  <a:srgbClr val="003B70"/>
                </a:solidFill>
                <a:cs typeface="Arial"/>
              </a:rPr>
              <a:t>Extended Enterprise Learning Platform</a:t>
            </a:r>
            <a:endParaRPr kumimoji="0" lang="en-IN" sz="2400" b="1" i="0" u="none" strike="noStrike" kern="0" cap="none" spc="0" normalizeH="0" baseline="0" noProof="0" dirty="0">
              <a:ln>
                <a:noFill/>
              </a:ln>
              <a:solidFill>
                <a:srgbClr val="44546A"/>
              </a:solidFill>
              <a:effectLst/>
              <a:uLnTx/>
              <a:uFillTx/>
            </a:endParaRPr>
          </a:p>
        </p:txBody>
      </p:sp>
      <p:sp>
        <p:nvSpPr>
          <p:cNvPr id="29" name="Rectangle 28"/>
          <p:cNvSpPr/>
          <p:nvPr/>
        </p:nvSpPr>
        <p:spPr bwMode="auto">
          <a:xfrm>
            <a:off x="409944" y="835415"/>
            <a:ext cx="11533519" cy="534470"/>
          </a:xfrm>
          <a:prstGeom prst="rect">
            <a:avLst/>
          </a:prstGeom>
          <a:solidFill>
            <a:schemeClr val="accent3">
              <a:lumMod val="40000"/>
              <a:lumOff val="60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cs typeface="Arial"/>
              </a:rPr>
              <a:t>Objective : </a:t>
            </a:r>
            <a:r>
              <a:rPr lang="en-US" sz="1600" dirty="0" smtClean="0">
                <a:solidFill>
                  <a:prstClr val="black"/>
                </a:solidFill>
                <a:cs typeface="Arial"/>
              </a:rPr>
              <a:t>Develop a learning platform to </a:t>
            </a:r>
            <a:r>
              <a:rPr kumimoji="0" lang="en-US" sz="1600" b="0" i="0" u="none" strike="noStrike" kern="1200" cap="none" spc="0" normalizeH="0" noProof="0" dirty="0" smtClean="0">
                <a:ln>
                  <a:noFill/>
                </a:ln>
                <a:solidFill>
                  <a:prstClr val="black"/>
                </a:solidFill>
                <a:effectLst/>
                <a:uLnTx/>
                <a:uFillTx/>
                <a:cs typeface="Arial"/>
              </a:rPr>
              <a:t>serve </a:t>
            </a:r>
            <a:r>
              <a:rPr lang="en-US" sz="1600" b="1" dirty="0" smtClean="0">
                <a:solidFill>
                  <a:prstClr val="black"/>
                </a:solidFill>
                <a:cs typeface="Arial"/>
              </a:rPr>
              <a:t>point of </a:t>
            </a:r>
            <a:r>
              <a:rPr kumimoji="0" lang="en-US" sz="1600" b="1" i="0" u="none" strike="noStrike" kern="1200" cap="none" spc="0" normalizeH="0" noProof="0" dirty="0" smtClean="0">
                <a:ln>
                  <a:noFill/>
                </a:ln>
                <a:solidFill>
                  <a:prstClr val="black"/>
                </a:solidFill>
                <a:effectLst/>
                <a:uLnTx/>
                <a:uFillTx/>
                <a:cs typeface="Arial"/>
              </a:rPr>
              <a:t>need learning demands </a:t>
            </a:r>
            <a:r>
              <a:rPr kumimoji="0" lang="en-US" sz="1600" b="0" i="0" u="none" strike="noStrike" kern="1200" cap="none" spc="0" normalizeH="0" noProof="0" dirty="0" smtClean="0">
                <a:ln>
                  <a:noFill/>
                </a:ln>
                <a:solidFill>
                  <a:prstClr val="black"/>
                </a:solidFill>
                <a:effectLst/>
                <a:uLnTx/>
                <a:uFillTx/>
                <a:cs typeface="Arial"/>
              </a:rPr>
              <a:t>of extended workforce at RIL and increases their </a:t>
            </a:r>
            <a:r>
              <a:rPr kumimoji="0" lang="en-US" sz="1600" b="1" i="0" u="none" strike="noStrike" kern="1200" cap="none" spc="0" normalizeH="0" noProof="0" dirty="0" smtClean="0">
                <a:ln>
                  <a:noFill/>
                </a:ln>
                <a:solidFill>
                  <a:prstClr val="black"/>
                </a:solidFill>
                <a:effectLst/>
                <a:uLnTx/>
                <a:uFillTx/>
                <a:cs typeface="Arial"/>
              </a:rPr>
              <a:t>speed</a:t>
            </a:r>
            <a:r>
              <a:rPr kumimoji="0" lang="en-US" sz="1600" b="0" i="0" u="none" strike="noStrike" kern="1200" cap="none" spc="0" normalizeH="0" noProof="0" dirty="0" smtClean="0">
                <a:ln>
                  <a:noFill/>
                </a:ln>
                <a:solidFill>
                  <a:prstClr val="black"/>
                </a:solidFill>
                <a:effectLst/>
                <a:uLnTx/>
                <a:uFillTx/>
                <a:cs typeface="Arial"/>
              </a:rPr>
              <a:t> </a:t>
            </a:r>
            <a:r>
              <a:rPr kumimoji="0" lang="en-US" sz="1600" b="1" i="0" u="none" strike="noStrike" kern="1200" cap="none" spc="0" normalizeH="0" noProof="0" dirty="0" smtClean="0">
                <a:ln>
                  <a:noFill/>
                </a:ln>
                <a:solidFill>
                  <a:prstClr val="black"/>
                </a:solidFill>
                <a:effectLst/>
                <a:uLnTx/>
                <a:uFillTx/>
                <a:cs typeface="Arial"/>
              </a:rPr>
              <a:t>to competence</a:t>
            </a:r>
            <a:endParaRPr kumimoji="0" lang="en-US" sz="1600" b="1" i="0" u="none" strike="noStrike" kern="1200" cap="none" spc="0" normalizeH="0" baseline="0" noProof="0" dirty="0">
              <a:ln>
                <a:noFill/>
              </a:ln>
              <a:solidFill>
                <a:prstClr val="black"/>
              </a:solidFill>
              <a:effectLst/>
              <a:uLnTx/>
              <a:uFillTx/>
              <a:cs typeface="Arial"/>
            </a:endParaRPr>
          </a:p>
        </p:txBody>
      </p:sp>
      <p:sp>
        <p:nvSpPr>
          <p:cNvPr id="30" name="Rectangle 29"/>
          <p:cNvSpPr/>
          <p:nvPr/>
        </p:nvSpPr>
        <p:spPr bwMode="auto">
          <a:xfrm>
            <a:off x="463846" y="6190137"/>
            <a:ext cx="11533518" cy="544870"/>
          </a:xfrm>
          <a:prstGeom prst="rect">
            <a:avLst/>
          </a:prstGeom>
          <a:solidFill>
            <a:schemeClr val="accent5">
              <a:lumMod val="20000"/>
              <a:lumOff val="80000"/>
            </a:schemeClr>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dirty="0" smtClean="0">
                <a:solidFill>
                  <a:prstClr val="black"/>
                </a:solidFill>
                <a:cs typeface="Arial"/>
              </a:rPr>
              <a:t>Calls for </a:t>
            </a:r>
            <a:r>
              <a:rPr lang="en-US" sz="1600" b="1" dirty="0" smtClean="0">
                <a:solidFill>
                  <a:prstClr val="black"/>
                </a:solidFill>
                <a:cs typeface="Arial"/>
              </a:rPr>
              <a:t>scalable</a:t>
            </a:r>
            <a:r>
              <a:rPr lang="en-US" sz="1600" dirty="0" smtClean="0">
                <a:solidFill>
                  <a:prstClr val="black"/>
                </a:solidFill>
                <a:cs typeface="Arial"/>
              </a:rPr>
              <a:t>, </a:t>
            </a:r>
            <a:r>
              <a:rPr lang="en-US" sz="1600" b="1" dirty="0" smtClean="0">
                <a:solidFill>
                  <a:prstClr val="black"/>
                </a:solidFill>
                <a:cs typeface="Arial"/>
              </a:rPr>
              <a:t>localized</a:t>
            </a:r>
            <a:r>
              <a:rPr lang="en-US" sz="1600" dirty="0" smtClean="0">
                <a:solidFill>
                  <a:prstClr val="black"/>
                </a:solidFill>
                <a:cs typeface="Arial"/>
              </a:rPr>
              <a:t> and </a:t>
            </a:r>
            <a:r>
              <a:rPr lang="en-US" sz="1600" b="1" dirty="0" smtClean="0">
                <a:solidFill>
                  <a:prstClr val="black"/>
                </a:solidFill>
                <a:cs typeface="Arial"/>
              </a:rPr>
              <a:t>customizable</a:t>
            </a:r>
            <a:r>
              <a:rPr lang="en-US" sz="1600" dirty="0" smtClean="0">
                <a:solidFill>
                  <a:prstClr val="black"/>
                </a:solidFill>
                <a:cs typeface="Arial"/>
              </a:rPr>
              <a:t> learning platform to serve unique learning needs for </a:t>
            </a:r>
            <a:r>
              <a:rPr lang="en-US" sz="1600" b="1" dirty="0" smtClean="0">
                <a:solidFill>
                  <a:prstClr val="black"/>
                </a:solidFill>
                <a:cs typeface="Arial"/>
              </a:rPr>
              <a:t>feet-on-street</a:t>
            </a:r>
            <a:r>
              <a:rPr lang="en-US" sz="1600" dirty="0" smtClean="0">
                <a:solidFill>
                  <a:prstClr val="black"/>
                </a:solidFill>
                <a:cs typeface="Arial"/>
              </a:rPr>
              <a:t> workforce</a:t>
            </a:r>
            <a:endParaRPr kumimoji="0" lang="en-US" sz="1600" b="0" i="0" u="none" strike="noStrike" kern="1200" cap="none" spc="0" normalizeH="0" baseline="0" noProof="0" dirty="0" smtClean="0">
              <a:ln>
                <a:noFill/>
              </a:ln>
              <a:solidFill>
                <a:prstClr val="black"/>
              </a:solidFill>
              <a:effectLst/>
              <a:uLnTx/>
              <a:uFillTx/>
              <a:cs typeface="Arial"/>
            </a:endParaRPr>
          </a:p>
        </p:txBody>
      </p:sp>
      <p:sp>
        <p:nvSpPr>
          <p:cNvPr id="89" name="Right Brace 88"/>
          <p:cNvSpPr/>
          <p:nvPr/>
        </p:nvSpPr>
        <p:spPr bwMode="auto">
          <a:xfrm>
            <a:off x="6029920" y="2178374"/>
            <a:ext cx="386236" cy="3215777"/>
          </a:xfrm>
          <a:prstGeom prst="rightBrace">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ea typeface="+mn-ea"/>
              <a:cs typeface="Arial"/>
            </a:endParaRPr>
          </a:p>
        </p:txBody>
      </p:sp>
      <p:sp>
        <p:nvSpPr>
          <p:cNvPr id="7" name="Down Arrow 6"/>
          <p:cNvSpPr/>
          <p:nvPr/>
        </p:nvSpPr>
        <p:spPr bwMode="auto">
          <a:xfrm>
            <a:off x="6105269" y="5766698"/>
            <a:ext cx="340175" cy="344335"/>
          </a:xfrm>
          <a:prstGeom prst="downArrow">
            <a:avLst/>
          </a:prstGeom>
          <a:solidFill>
            <a:schemeClr val="tx2"/>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ea typeface="+mn-ea"/>
              <a:cs typeface="Arial"/>
            </a:endParaRPr>
          </a:p>
        </p:txBody>
      </p:sp>
      <p:sp>
        <p:nvSpPr>
          <p:cNvPr id="21" name="Rectangle 20"/>
          <p:cNvSpPr/>
          <p:nvPr/>
        </p:nvSpPr>
        <p:spPr bwMode="auto">
          <a:xfrm>
            <a:off x="441377" y="1638875"/>
            <a:ext cx="5444386" cy="327038"/>
          </a:xfrm>
          <a:prstGeom prst="rect">
            <a:avLst/>
          </a:prstGeom>
          <a:solidFill>
            <a:srgbClr val="F6BB00"/>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lang="en-IN" b="1" noProof="0" dirty="0" smtClean="0">
                <a:solidFill>
                  <a:prstClr val="black"/>
                </a:solidFill>
                <a:cs typeface="Arial"/>
              </a:rPr>
              <a:t>Learning in Petroretail</a:t>
            </a:r>
            <a:endParaRPr kumimoji="0" lang="en-IN" sz="1800" b="1" i="0" u="none" strike="noStrike" kern="1200" cap="none" spc="0" normalizeH="0" baseline="0" noProof="0" dirty="0" smtClean="0">
              <a:ln>
                <a:noFill/>
              </a:ln>
              <a:solidFill>
                <a:prstClr val="black"/>
              </a:solidFill>
              <a:effectLst/>
              <a:uLnTx/>
              <a:uFillTx/>
              <a:cs typeface="Arial"/>
            </a:endParaRPr>
          </a:p>
        </p:txBody>
      </p:sp>
      <p:sp>
        <p:nvSpPr>
          <p:cNvPr id="23" name="Rectangle 22"/>
          <p:cNvSpPr/>
          <p:nvPr/>
        </p:nvSpPr>
        <p:spPr bwMode="auto">
          <a:xfrm>
            <a:off x="6552978" y="1641822"/>
            <a:ext cx="5444386" cy="327038"/>
          </a:xfrm>
          <a:prstGeom prst="rect">
            <a:avLst/>
          </a:prstGeom>
          <a:solidFill>
            <a:srgbClr val="F6BB00"/>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IN" sz="1800" b="1" i="0" u="none" strike="noStrike" kern="1200" cap="none" spc="0" normalizeH="0" baseline="0" noProof="0" dirty="0" smtClean="0">
                <a:ln>
                  <a:noFill/>
                </a:ln>
                <a:solidFill>
                  <a:prstClr val="black"/>
                </a:solidFill>
                <a:effectLst/>
                <a:uLnTx/>
                <a:uFillTx/>
                <a:ea typeface="+mn-ea"/>
                <a:cs typeface="Arial"/>
              </a:rPr>
              <a:t>Existing Challenges</a:t>
            </a:r>
          </a:p>
        </p:txBody>
      </p:sp>
      <p:pic>
        <p:nvPicPr>
          <p:cNvPr id="50182" name="Picture 6" descr="Image result for cost intensive icon 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011" y="2561202"/>
            <a:ext cx="401933" cy="401933"/>
          </a:xfrm>
          <a:prstGeom prst="rect">
            <a:avLst/>
          </a:prstGeom>
          <a:noFill/>
          <a:extLst>
            <a:ext uri="{909E8E84-426E-40DD-AFC4-6F175D3DCCD1}">
              <a14:hiddenFill xmlns:a14="http://schemas.microsoft.com/office/drawing/2010/main">
                <a:solidFill>
                  <a:srgbClr val="FFFFFF"/>
                </a:solidFill>
              </a14:hiddenFill>
            </a:ext>
          </a:extLst>
        </p:spPr>
      </p:pic>
      <p:pic>
        <p:nvPicPr>
          <p:cNvPr id="50184"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32" y="3809422"/>
            <a:ext cx="352091" cy="352091"/>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6891787" y="2498839"/>
            <a:ext cx="4626443" cy="60016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300" b="1" dirty="0" smtClean="0">
                <a:cs typeface="Times New Roman" pitchFamily="18" charset="0"/>
              </a:rPr>
              <a:t>Cost &amp; Resource</a:t>
            </a:r>
            <a:r>
              <a:rPr lang="en-US" sz="1300" dirty="0">
                <a:cs typeface="Times New Roman" pitchFamily="18" charset="0"/>
              </a:rPr>
              <a:t> intensive training delivery </a:t>
            </a:r>
            <a:r>
              <a:rPr lang="en-US" sz="1300" dirty="0" smtClean="0">
                <a:cs typeface="Times New Roman" pitchFamily="18" charset="0"/>
              </a:rPr>
              <a:t>process</a:t>
            </a:r>
          </a:p>
          <a:p>
            <a:pPr marL="285750" indent="-285750">
              <a:buFont typeface="Arial" panose="020B0604020202020204" pitchFamily="34" charset="0"/>
              <a:buChar char="•"/>
            </a:pPr>
            <a:r>
              <a:rPr lang="en-US" sz="1300" dirty="0">
                <a:cs typeface="Times New Roman" pitchFamily="18" charset="0"/>
              </a:rPr>
              <a:t>Lack of language support in </a:t>
            </a:r>
            <a:r>
              <a:rPr lang="en-US" sz="1300" dirty="0" smtClean="0">
                <a:cs typeface="Times New Roman" pitchFamily="18" charset="0"/>
              </a:rPr>
              <a:t>learning content</a:t>
            </a:r>
          </a:p>
          <a:p>
            <a:pPr marL="285750" indent="-285750">
              <a:buFont typeface="Arial" panose="020B0604020202020204" pitchFamily="34" charset="0"/>
              <a:buChar char="•"/>
            </a:pPr>
            <a:r>
              <a:rPr lang="en-US" sz="1300" dirty="0" smtClean="0">
                <a:cs typeface="Times New Roman" pitchFamily="18" charset="0"/>
              </a:rPr>
              <a:t>Ongoing need for </a:t>
            </a:r>
            <a:r>
              <a:rPr lang="en-US" sz="1300" b="1" dirty="0" smtClean="0">
                <a:cs typeface="Times New Roman" pitchFamily="18" charset="0"/>
              </a:rPr>
              <a:t>training RO workforce replacements</a:t>
            </a:r>
            <a:endParaRPr lang="en-US" sz="1300" dirty="0" smtClean="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16783635"/>
              </p:ext>
            </p:extLst>
          </p:nvPr>
        </p:nvGraphicFramePr>
        <p:xfrm>
          <a:off x="299244" y="2046348"/>
          <a:ext cx="5735049" cy="3948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TextBox 30"/>
          <p:cNvSpPr txBox="1"/>
          <p:nvPr/>
        </p:nvSpPr>
        <p:spPr>
          <a:xfrm>
            <a:off x="6891788" y="3169694"/>
            <a:ext cx="4626443" cy="40011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300" dirty="0" smtClean="0">
                <a:cs typeface="Times New Roman" pitchFamily="18" charset="0"/>
              </a:rPr>
              <a:t>Ad-hoc training delivery </a:t>
            </a:r>
            <a:r>
              <a:rPr lang="en-US" sz="1300" b="1" dirty="0" smtClean="0">
                <a:cs typeface="Times New Roman" pitchFamily="18" charset="0"/>
              </a:rPr>
              <a:t>dependent </a:t>
            </a:r>
            <a:r>
              <a:rPr lang="en-US" sz="1300" b="1" dirty="0">
                <a:cs typeface="Times New Roman" pitchFamily="18" charset="0"/>
              </a:rPr>
              <a:t>on trainer </a:t>
            </a:r>
            <a:r>
              <a:rPr lang="en-US" sz="1300" b="1" dirty="0" smtClean="0">
                <a:cs typeface="Times New Roman" pitchFamily="18" charset="0"/>
              </a:rPr>
              <a:t>availability</a:t>
            </a:r>
            <a:endParaRPr lang="en-US" sz="1300" dirty="0">
              <a:cs typeface="Times New Roman" pitchFamily="18" charset="0"/>
            </a:endParaRPr>
          </a:p>
          <a:p>
            <a:pPr marL="285750" indent="-285750">
              <a:buFont typeface="Arial" panose="020B0604020202020204" pitchFamily="34" charset="0"/>
              <a:buChar char="•"/>
            </a:pPr>
            <a:r>
              <a:rPr lang="en-US" sz="1300" b="1" dirty="0">
                <a:cs typeface="Times New Roman" pitchFamily="18" charset="0"/>
              </a:rPr>
              <a:t>N</a:t>
            </a:r>
            <a:r>
              <a:rPr lang="en-US" sz="1300" b="1" dirty="0" smtClean="0">
                <a:cs typeface="Times New Roman" pitchFamily="18" charset="0"/>
              </a:rPr>
              <a:t>on-uniform </a:t>
            </a:r>
            <a:r>
              <a:rPr lang="en-US" sz="1300" b="1" dirty="0">
                <a:cs typeface="Times New Roman" pitchFamily="18" charset="0"/>
              </a:rPr>
              <a:t>experience</a:t>
            </a:r>
            <a:r>
              <a:rPr lang="en-US" sz="1300" dirty="0">
                <a:cs typeface="Times New Roman" pitchFamily="18" charset="0"/>
              </a:rPr>
              <a:t> for the </a:t>
            </a:r>
            <a:r>
              <a:rPr lang="en-US" sz="1300" dirty="0" smtClean="0">
                <a:cs typeface="Times New Roman" pitchFamily="18" charset="0"/>
              </a:rPr>
              <a:t>learners </a:t>
            </a:r>
            <a:endParaRPr lang="en-US" sz="1300" dirty="0">
              <a:cs typeface="Times New Roman" pitchFamily="18" charset="0"/>
            </a:endParaRPr>
          </a:p>
        </p:txBody>
      </p:sp>
      <p:pic>
        <p:nvPicPr>
          <p:cNvPr id="54274" name="Picture 2" descr="Image result for classroom training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3560" y="3205582"/>
            <a:ext cx="362929" cy="30338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891784" y="3643774"/>
            <a:ext cx="4626443" cy="60016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300" dirty="0" smtClean="0">
                <a:cs typeface="Times New Roman" pitchFamily="18" charset="0"/>
              </a:rPr>
              <a:t>Limited</a:t>
            </a:r>
            <a:r>
              <a:rPr lang="en-US" sz="1300" b="1" dirty="0" smtClean="0">
                <a:cs typeface="Times New Roman" pitchFamily="18" charset="0"/>
              </a:rPr>
              <a:t> </a:t>
            </a:r>
            <a:r>
              <a:rPr lang="en-US" sz="1300" b="1" dirty="0">
                <a:cs typeface="Times New Roman" pitchFamily="18" charset="0"/>
              </a:rPr>
              <a:t>targeted </a:t>
            </a:r>
            <a:r>
              <a:rPr lang="en-US" sz="1300" b="1" dirty="0" smtClean="0">
                <a:cs typeface="Times New Roman" pitchFamily="18" charset="0"/>
              </a:rPr>
              <a:t>learning </a:t>
            </a:r>
            <a:r>
              <a:rPr lang="en-US" sz="1300" dirty="0" smtClean="0">
                <a:cs typeface="Times New Roman" pitchFamily="18" charset="0"/>
              </a:rPr>
              <a:t>based on TPA, MCA etc.</a:t>
            </a:r>
          </a:p>
          <a:p>
            <a:pPr marL="285750" indent="-285750">
              <a:buFont typeface="Arial" panose="020B0604020202020204" pitchFamily="34" charset="0"/>
              <a:buChar char="•"/>
            </a:pPr>
            <a:r>
              <a:rPr lang="en-US" sz="1300" dirty="0" smtClean="0">
                <a:cs typeface="Times New Roman" pitchFamily="18" charset="0"/>
              </a:rPr>
              <a:t>Limited training content &amp; content accessibility due to infrastructural  constraints</a:t>
            </a:r>
            <a:endParaRPr lang="en-US" sz="1300" dirty="0">
              <a:cs typeface="Times New Roman" pitchFamily="18" charset="0"/>
            </a:endParaRPr>
          </a:p>
        </p:txBody>
      </p:sp>
      <p:sp>
        <p:nvSpPr>
          <p:cNvPr id="5" name="Rectangle 4"/>
          <p:cNvSpPr/>
          <p:nvPr/>
        </p:nvSpPr>
        <p:spPr bwMode="auto">
          <a:xfrm>
            <a:off x="6552978" y="2076567"/>
            <a:ext cx="3215136" cy="348302"/>
          </a:xfrm>
          <a:prstGeom prst="rect">
            <a:avLst/>
          </a:prstGeom>
          <a:solidFill>
            <a:schemeClr val="tx2"/>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rPr>
              <a:t>Steady state – Existing ROs</a:t>
            </a:r>
          </a:p>
        </p:txBody>
      </p:sp>
      <p:sp>
        <p:nvSpPr>
          <p:cNvPr id="27" name="Rectangle 26"/>
          <p:cNvSpPr/>
          <p:nvPr/>
        </p:nvSpPr>
        <p:spPr bwMode="auto">
          <a:xfrm>
            <a:off x="6552978" y="4297776"/>
            <a:ext cx="3215136" cy="411521"/>
          </a:xfrm>
          <a:prstGeom prst="rect">
            <a:avLst/>
          </a:prstGeom>
          <a:solidFill>
            <a:schemeClr val="tx2"/>
          </a:solidFill>
          <a:ln w="12700" cap="sq" cmpd="sng" algn="ctr">
            <a:noFill/>
            <a:prstDash val="solid"/>
            <a:round/>
            <a:headEnd type="none" w="sm" len="sm"/>
            <a:tailEnd type="none" w="sm" len="sm"/>
          </a:ln>
          <a:effectLst/>
        </p:spPr>
        <p:txBody>
          <a:bodyPr vert="horz" wrap="square" lIns="46800" tIns="45720" rIns="4680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rPr>
              <a:t>Project</a:t>
            </a:r>
            <a:r>
              <a:rPr kumimoji="0" lang="en-US" sz="1800" b="0" i="0" u="none" strike="noStrike" cap="none" normalizeH="0" baseline="0" dirty="0" smtClean="0">
                <a:ln>
                  <a:noFill/>
                </a:ln>
                <a:solidFill>
                  <a:schemeClr val="bg1"/>
                </a:solidFill>
                <a:effectLst/>
              </a:rPr>
              <a:t> state – New ROs</a:t>
            </a:r>
          </a:p>
        </p:txBody>
      </p:sp>
      <p:sp>
        <p:nvSpPr>
          <p:cNvPr id="28" name="TextBox 27"/>
          <p:cNvSpPr txBox="1"/>
          <p:nvPr/>
        </p:nvSpPr>
        <p:spPr>
          <a:xfrm>
            <a:off x="6856596" y="4831600"/>
            <a:ext cx="5086867" cy="120032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300" b="1" dirty="0" smtClean="0">
                <a:cs typeface="Times New Roman" pitchFamily="18" charset="0"/>
              </a:rPr>
              <a:t>Quick &amp; timely skilling </a:t>
            </a:r>
            <a:r>
              <a:rPr lang="en-US" sz="1300" dirty="0" smtClean="0">
                <a:cs typeface="Times New Roman" pitchFamily="18" charset="0"/>
              </a:rPr>
              <a:t>of new workforce to match speed of scaling</a:t>
            </a:r>
          </a:p>
          <a:p>
            <a:pPr marL="285750" indent="-285750">
              <a:buFont typeface="Arial" panose="020B0604020202020204" pitchFamily="34" charset="0"/>
              <a:buChar char="•"/>
            </a:pPr>
            <a:r>
              <a:rPr lang="en-US" sz="1300" dirty="0">
                <a:cs typeface="Times New Roman" pitchFamily="18" charset="0"/>
              </a:rPr>
              <a:t>Requirement of</a:t>
            </a:r>
            <a:r>
              <a:rPr lang="en-US" sz="1300" b="1" dirty="0">
                <a:cs typeface="Times New Roman" pitchFamily="18" charset="0"/>
              </a:rPr>
              <a:t> workforce training prior to infrastructure </a:t>
            </a:r>
            <a:r>
              <a:rPr lang="en-US" sz="1300" b="1" dirty="0" smtClean="0">
                <a:cs typeface="Times New Roman" pitchFamily="18" charset="0"/>
              </a:rPr>
              <a:t>readiness</a:t>
            </a:r>
            <a:endParaRPr lang="en-US" sz="1300" dirty="0" smtClean="0">
              <a:cs typeface="Times New Roman" pitchFamily="18" charset="0"/>
            </a:endParaRPr>
          </a:p>
          <a:p>
            <a:pPr marL="285750" indent="-285750">
              <a:buFont typeface="Arial" panose="020B0604020202020204" pitchFamily="34" charset="0"/>
              <a:buChar char="•"/>
            </a:pPr>
            <a:r>
              <a:rPr lang="en-US" sz="1300" dirty="0" smtClean="0">
                <a:cs typeface="Times New Roman" pitchFamily="18" charset="0"/>
              </a:rPr>
              <a:t>Dire need to capture tacit knowledge and promote peer learning to skill workforce at new ROs</a:t>
            </a:r>
          </a:p>
        </p:txBody>
      </p:sp>
      <p:pic>
        <p:nvPicPr>
          <p:cNvPr id="9" name="Picture 8"/>
          <p:cNvPicPr>
            <a:picLocks noChangeAspect="1"/>
          </p:cNvPicPr>
          <p:nvPr/>
        </p:nvPicPr>
        <p:blipFill>
          <a:blip r:embed="rId10"/>
          <a:stretch>
            <a:fillRect/>
          </a:stretch>
        </p:blipFill>
        <p:spPr>
          <a:xfrm>
            <a:off x="6320416" y="5071142"/>
            <a:ext cx="426963" cy="426963"/>
          </a:xfrm>
          <a:prstGeom prst="rect">
            <a:avLst/>
          </a:prstGeom>
        </p:spPr>
      </p:pic>
    </p:spTree>
    <p:extLst>
      <p:ext uri="{BB962C8B-B14F-4D97-AF65-F5344CB8AC3E}">
        <p14:creationId xmlns:p14="http://schemas.microsoft.com/office/powerpoint/2010/main" val="1055404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298522"/>
            <a:ext cx="10880203" cy="3558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6075" algn="l" rtl="0" eaLnBrk="1" fontAlgn="base" hangingPunct="1">
              <a:spcBef>
                <a:spcPct val="0"/>
              </a:spcBef>
              <a:spcAft>
                <a:spcPct val="0"/>
              </a:spcAft>
              <a:defRPr sz="3200" b="1" spc="0">
                <a:solidFill>
                  <a:schemeClr val="tx2"/>
                </a:solidFill>
                <a:effectLst/>
                <a:latin typeface="+mn-lt"/>
                <a:ea typeface="+mj-ea"/>
                <a:cs typeface="Times New Roman" pitchFamily="18" charset="0"/>
              </a:defRPr>
            </a:lvl1pPr>
            <a:lvl2pPr marL="346075" algn="l" rtl="0" eaLnBrk="1" fontAlgn="base" hangingPunct="1">
              <a:spcBef>
                <a:spcPct val="0"/>
              </a:spcBef>
              <a:spcAft>
                <a:spcPct val="0"/>
              </a:spcAft>
              <a:defRPr sz="3200">
                <a:solidFill>
                  <a:srgbClr val="595959"/>
                </a:solidFill>
                <a:latin typeface="Arial" charset="0"/>
                <a:cs typeface="Arial" charset="0"/>
              </a:defRPr>
            </a:lvl2pPr>
            <a:lvl3pPr marL="346075" algn="l" rtl="0" eaLnBrk="1" fontAlgn="base" hangingPunct="1">
              <a:spcBef>
                <a:spcPct val="0"/>
              </a:spcBef>
              <a:spcAft>
                <a:spcPct val="0"/>
              </a:spcAft>
              <a:defRPr sz="3200">
                <a:solidFill>
                  <a:srgbClr val="595959"/>
                </a:solidFill>
                <a:latin typeface="Arial" charset="0"/>
                <a:cs typeface="Arial" charset="0"/>
              </a:defRPr>
            </a:lvl3pPr>
            <a:lvl4pPr marL="346075" algn="l" rtl="0" eaLnBrk="1" fontAlgn="base" hangingPunct="1">
              <a:spcBef>
                <a:spcPct val="0"/>
              </a:spcBef>
              <a:spcAft>
                <a:spcPct val="0"/>
              </a:spcAft>
              <a:defRPr sz="3200">
                <a:solidFill>
                  <a:srgbClr val="595959"/>
                </a:solidFill>
                <a:latin typeface="Arial" charset="0"/>
                <a:cs typeface="Arial" charset="0"/>
              </a:defRPr>
            </a:lvl4pPr>
            <a:lvl5pPr marL="346075" algn="l" rtl="0" eaLnBrk="1" fontAlgn="base" hangingPunct="1">
              <a:spcBef>
                <a:spcPct val="0"/>
              </a:spcBef>
              <a:spcAft>
                <a:spcPct val="0"/>
              </a:spcAft>
              <a:defRPr sz="3200">
                <a:solidFill>
                  <a:srgbClr val="595959"/>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a:lstStyle>
          <a:p>
            <a:pPr marL="346075" marR="0" lvl="0" indent="0" algn="l" defTabSz="914400" rtl="0" eaLnBrk="1" fontAlgn="base" latinLnBrk="0" hangingPunct="1">
              <a:lnSpc>
                <a:spcPct val="100000"/>
              </a:lnSpc>
              <a:spcBef>
                <a:spcPct val="0"/>
              </a:spcBef>
              <a:spcAft>
                <a:spcPct val="0"/>
              </a:spcAft>
              <a:buClrTx/>
              <a:buSzTx/>
              <a:buFontTx/>
              <a:buNone/>
              <a:tabLst/>
              <a:defRPr/>
            </a:pPr>
            <a:r>
              <a:rPr lang="en-US" sz="2400" kern="0" spc="15" dirty="0" smtClean="0">
                <a:solidFill>
                  <a:srgbClr val="003B70"/>
                </a:solidFill>
                <a:cs typeface="Arial"/>
              </a:rPr>
              <a:t>Extended Workforce Learning Platform Features</a:t>
            </a:r>
            <a:endParaRPr kumimoji="0" lang="en-IN" sz="2400" b="1" i="0" u="none" strike="noStrike" kern="0" cap="none" spc="0" normalizeH="0" baseline="0" noProof="0" dirty="0">
              <a:ln>
                <a:noFill/>
              </a:ln>
              <a:solidFill>
                <a:srgbClr val="44546A"/>
              </a:solidFill>
              <a:effectLst/>
              <a:uLnTx/>
              <a:uFillTx/>
            </a:endParaRPr>
          </a:p>
        </p:txBody>
      </p:sp>
      <p:sp>
        <p:nvSpPr>
          <p:cNvPr id="194" name="Freeform 23"/>
          <p:cNvSpPr>
            <a:spLocks/>
          </p:cNvSpPr>
          <p:nvPr/>
        </p:nvSpPr>
        <p:spPr bwMode="auto">
          <a:xfrm>
            <a:off x="3621173" y="1965700"/>
            <a:ext cx="4441990" cy="4167966"/>
          </a:xfrm>
          <a:custGeom>
            <a:avLst/>
            <a:gdLst>
              <a:gd name="T0" fmla="*/ 235 w 1090"/>
              <a:gd name="T1" fmla="*/ 1000 h 1000"/>
              <a:gd name="T2" fmla="*/ 254 w 1090"/>
              <a:gd name="T3" fmla="*/ 977 h 1000"/>
              <a:gd name="T4" fmla="*/ 32 w 1090"/>
              <a:gd name="T5" fmla="*/ 554 h 1000"/>
              <a:gd name="T6" fmla="*/ 545 w 1090"/>
              <a:gd name="T7" fmla="*/ 40 h 1000"/>
              <a:gd name="T8" fmla="*/ 1058 w 1090"/>
              <a:gd name="T9" fmla="*/ 554 h 1000"/>
              <a:gd name="T10" fmla="*/ 871 w 1090"/>
              <a:gd name="T11" fmla="*/ 951 h 1000"/>
              <a:gd name="T12" fmla="*/ 896 w 1090"/>
              <a:gd name="T13" fmla="*/ 969 h 1000"/>
              <a:gd name="T14" fmla="*/ 1090 w 1090"/>
              <a:gd name="T15" fmla="*/ 549 h 1000"/>
              <a:gd name="T16" fmla="*/ 545 w 1090"/>
              <a:gd name="T17" fmla="*/ 0 h 1000"/>
              <a:gd name="T18" fmla="*/ 0 w 1090"/>
              <a:gd name="T19" fmla="*/ 549 h 1000"/>
              <a:gd name="T20" fmla="*/ 235 w 1090"/>
              <a:gd name="T21"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0" h="1000">
                <a:moveTo>
                  <a:pt x="235" y="1000"/>
                </a:moveTo>
                <a:cubicBezTo>
                  <a:pt x="254" y="977"/>
                  <a:pt x="254" y="977"/>
                  <a:pt x="254" y="977"/>
                </a:cubicBezTo>
                <a:cubicBezTo>
                  <a:pt x="120" y="885"/>
                  <a:pt x="32" y="730"/>
                  <a:pt x="32" y="554"/>
                </a:cubicBezTo>
                <a:cubicBezTo>
                  <a:pt x="32" y="270"/>
                  <a:pt x="262" y="40"/>
                  <a:pt x="545" y="40"/>
                </a:cubicBezTo>
                <a:cubicBezTo>
                  <a:pt x="828" y="40"/>
                  <a:pt x="1058" y="270"/>
                  <a:pt x="1058" y="554"/>
                </a:cubicBezTo>
                <a:cubicBezTo>
                  <a:pt x="1058" y="714"/>
                  <a:pt x="985" y="856"/>
                  <a:pt x="871" y="951"/>
                </a:cubicBezTo>
                <a:cubicBezTo>
                  <a:pt x="896" y="969"/>
                  <a:pt x="896" y="969"/>
                  <a:pt x="896" y="969"/>
                </a:cubicBezTo>
                <a:cubicBezTo>
                  <a:pt x="1014" y="868"/>
                  <a:pt x="1090" y="718"/>
                  <a:pt x="1090" y="549"/>
                </a:cubicBezTo>
                <a:cubicBezTo>
                  <a:pt x="1090" y="246"/>
                  <a:pt x="846" y="0"/>
                  <a:pt x="545" y="0"/>
                </a:cubicBezTo>
                <a:cubicBezTo>
                  <a:pt x="244" y="0"/>
                  <a:pt x="0" y="246"/>
                  <a:pt x="0" y="549"/>
                </a:cubicBezTo>
                <a:cubicBezTo>
                  <a:pt x="0" y="736"/>
                  <a:pt x="93" y="901"/>
                  <a:pt x="235" y="1000"/>
                </a:cubicBezTo>
                <a:close/>
              </a:path>
            </a:pathLst>
          </a:custGeom>
          <a:solidFill>
            <a:schemeClr val="bg1">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cs typeface="Arial" panose="020B0604020202020204" pitchFamily="34" charset="0"/>
            </a:endParaRPr>
          </a:p>
        </p:txBody>
      </p:sp>
      <p:sp>
        <p:nvSpPr>
          <p:cNvPr id="195" name="Oval 8"/>
          <p:cNvSpPr>
            <a:spLocks noChangeArrowheads="1"/>
          </p:cNvSpPr>
          <p:nvPr/>
        </p:nvSpPr>
        <p:spPr bwMode="auto">
          <a:xfrm>
            <a:off x="3318035" y="4380042"/>
            <a:ext cx="876373" cy="906891"/>
          </a:xfrm>
          <a:prstGeom prst="ellipse">
            <a:avLst/>
          </a:pr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cs typeface="Arial" panose="020B0604020202020204" pitchFamily="34" charset="0"/>
            </a:endParaRPr>
          </a:p>
        </p:txBody>
      </p:sp>
      <p:sp>
        <p:nvSpPr>
          <p:cNvPr id="196" name="Oval 7"/>
          <p:cNvSpPr>
            <a:spLocks noChangeArrowheads="1"/>
          </p:cNvSpPr>
          <p:nvPr/>
        </p:nvSpPr>
        <p:spPr bwMode="auto">
          <a:xfrm>
            <a:off x="3428492" y="4497444"/>
            <a:ext cx="655463" cy="67208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B0F0"/>
              </a:solidFill>
              <a:effectLst/>
              <a:uLnTx/>
              <a:uFillTx/>
              <a:cs typeface="Arial" panose="020B0604020202020204" pitchFamily="34" charset="0"/>
            </a:endParaRPr>
          </a:p>
        </p:txBody>
      </p:sp>
      <p:sp>
        <p:nvSpPr>
          <p:cNvPr id="197" name="Oval 10"/>
          <p:cNvSpPr>
            <a:spLocks noChangeArrowheads="1"/>
          </p:cNvSpPr>
          <p:nvPr/>
        </p:nvSpPr>
        <p:spPr bwMode="auto">
          <a:xfrm>
            <a:off x="3374807" y="3059120"/>
            <a:ext cx="876373" cy="902630"/>
          </a:xfrm>
          <a:prstGeom prst="ellipse">
            <a:avLst/>
          </a:pr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cs typeface="Arial" panose="020B0604020202020204" pitchFamily="34" charset="0"/>
            </a:endParaRPr>
          </a:p>
        </p:txBody>
      </p:sp>
      <p:sp>
        <p:nvSpPr>
          <p:cNvPr id="198" name="Oval 9"/>
          <p:cNvSpPr>
            <a:spLocks noChangeArrowheads="1"/>
          </p:cNvSpPr>
          <p:nvPr/>
        </p:nvSpPr>
        <p:spPr bwMode="auto">
          <a:xfrm>
            <a:off x="3485263" y="3175274"/>
            <a:ext cx="655463" cy="670326"/>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cs typeface="Arial" panose="020B0604020202020204" pitchFamily="34" charset="0"/>
            </a:endParaRPr>
          </a:p>
        </p:txBody>
      </p:sp>
      <p:sp>
        <p:nvSpPr>
          <p:cNvPr id="199" name="Oval 12"/>
          <p:cNvSpPr>
            <a:spLocks noChangeArrowheads="1"/>
          </p:cNvSpPr>
          <p:nvPr/>
        </p:nvSpPr>
        <p:spPr bwMode="auto">
          <a:xfrm>
            <a:off x="4169617" y="1996084"/>
            <a:ext cx="876373" cy="906891"/>
          </a:xfrm>
          <a:prstGeom prst="ellipse">
            <a:avLst/>
          </a:pr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cs typeface="Arial" panose="020B0604020202020204" pitchFamily="34" charset="0"/>
            </a:endParaRPr>
          </a:p>
        </p:txBody>
      </p:sp>
      <p:sp>
        <p:nvSpPr>
          <p:cNvPr id="200" name="Oval 11"/>
          <p:cNvSpPr>
            <a:spLocks noChangeArrowheads="1"/>
          </p:cNvSpPr>
          <p:nvPr/>
        </p:nvSpPr>
        <p:spPr bwMode="auto">
          <a:xfrm>
            <a:off x="4281793" y="2111728"/>
            <a:ext cx="652020" cy="6756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2"/>
              </a:solidFill>
              <a:effectLst/>
              <a:uLnTx/>
              <a:uFillTx/>
              <a:cs typeface="Arial" panose="020B0604020202020204" pitchFamily="34" charset="0"/>
            </a:endParaRPr>
          </a:p>
        </p:txBody>
      </p:sp>
      <p:sp>
        <p:nvSpPr>
          <p:cNvPr id="203" name="Oval 16"/>
          <p:cNvSpPr>
            <a:spLocks noChangeArrowheads="1"/>
          </p:cNvSpPr>
          <p:nvPr/>
        </p:nvSpPr>
        <p:spPr bwMode="auto">
          <a:xfrm>
            <a:off x="6646946" y="1996084"/>
            <a:ext cx="876373" cy="906891"/>
          </a:xfrm>
          <a:prstGeom prst="ellipse">
            <a:avLst/>
          </a:pr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cs typeface="Arial" panose="020B0604020202020204" pitchFamily="34" charset="0"/>
            </a:endParaRPr>
          </a:p>
        </p:txBody>
      </p:sp>
      <p:sp>
        <p:nvSpPr>
          <p:cNvPr id="204" name="Oval 15"/>
          <p:cNvSpPr>
            <a:spLocks noChangeArrowheads="1"/>
          </p:cNvSpPr>
          <p:nvPr/>
        </p:nvSpPr>
        <p:spPr bwMode="auto">
          <a:xfrm>
            <a:off x="6759124" y="2114368"/>
            <a:ext cx="652020" cy="670326"/>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cs typeface="Arial" panose="020B0604020202020204" pitchFamily="34" charset="0"/>
            </a:endParaRPr>
          </a:p>
        </p:txBody>
      </p:sp>
      <p:sp>
        <p:nvSpPr>
          <p:cNvPr id="205" name="Oval 18"/>
          <p:cNvSpPr>
            <a:spLocks noChangeArrowheads="1"/>
          </p:cNvSpPr>
          <p:nvPr/>
        </p:nvSpPr>
        <p:spPr bwMode="auto">
          <a:xfrm>
            <a:off x="7445197" y="3046432"/>
            <a:ext cx="876373" cy="906891"/>
          </a:xfrm>
          <a:prstGeom prst="ellipse">
            <a:avLst/>
          </a:pr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cs typeface="Arial" panose="020B0604020202020204" pitchFamily="34" charset="0"/>
            </a:endParaRPr>
          </a:p>
        </p:txBody>
      </p:sp>
      <p:sp>
        <p:nvSpPr>
          <p:cNvPr id="206" name="Oval 17"/>
          <p:cNvSpPr>
            <a:spLocks noChangeArrowheads="1"/>
          </p:cNvSpPr>
          <p:nvPr/>
        </p:nvSpPr>
        <p:spPr bwMode="auto">
          <a:xfrm>
            <a:off x="7555654" y="3162076"/>
            <a:ext cx="655463" cy="6756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2"/>
              </a:solidFill>
              <a:effectLst/>
              <a:uLnTx/>
              <a:uFillTx/>
              <a:cs typeface="Arial" panose="020B0604020202020204" pitchFamily="34" charset="0"/>
            </a:endParaRPr>
          </a:p>
        </p:txBody>
      </p:sp>
      <p:sp>
        <p:nvSpPr>
          <p:cNvPr id="207" name="Oval 20"/>
          <p:cNvSpPr>
            <a:spLocks noChangeArrowheads="1"/>
          </p:cNvSpPr>
          <p:nvPr/>
        </p:nvSpPr>
        <p:spPr bwMode="auto">
          <a:xfrm>
            <a:off x="7498889" y="4380042"/>
            <a:ext cx="872211" cy="906891"/>
          </a:xfrm>
          <a:prstGeom prst="ellipse">
            <a:avLst/>
          </a:pr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b="1" dirty="0">
              <a:cs typeface="Arial" panose="020B0604020202020204" pitchFamily="34" charset="0"/>
            </a:endParaRPr>
          </a:p>
        </p:txBody>
      </p:sp>
      <p:sp>
        <p:nvSpPr>
          <p:cNvPr id="208" name="Oval 19"/>
          <p:cNvSpPr>
            <a:spLocks noChangeArrowheads="1"/>
          </p:cNvSpPr>
          <p:nvPr/>
        </p:nvSpPr>
        <p:spPr bwMode="auto">
          <a:xfrm>
            <a:off x="7606406" y="4495685"/>
            <a:ext cx="657179" cy="6756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B0F0"/>
              </a:solidFill>
              <a:effectLst/>
              <a:uLnTx/>
              <a:uFillTx/>
              <a:cs typeface="Arial" panose="020B0604020202020204" pitchFamily="34" charset="0"/>
            </a:endParaRPr>
          </a:p>
        </p:txBody>
      </p:sp>
      <p:sp>
        <p:nvSpPr>
          <p:cNvPr id="209" name="Oval 22"/>
          <p:cNvSpPr>
            <a:spLocks noChangeArrowheads="1"/>
          </p:cNvSpPr>
          <p:nvPr/>
        </p:nvSpPr>
        <p:spPr bwMode="auto">
          <a:xfrm>
            <a:off x="6793177" y="5495301"/>
            <a:ext cx="876373" cy="909020"/>
          </a:xfrm>
          <a:prstGeom prst="ellipse">
            <a:avLst/>
          </a:pr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cs typeface="Arial" panose="020B0604020202020204" pitchFamily="34" charset="0"/>
            </a:endParaRPr>
          </a:p>
        </p:txBody>
      </p:sp>
      <p:sp>
        <p:nvSpPr>
          <p:cNvPr id="210" name="Oval 21"/>
          <p:cNvSpPr>
            <a:spLocks noChangeArrowheads="1"/>
          </p:cNvSpPr>
          <p:nvPr/>
        </p:nvSpPr>
        <p:spPr bwMode="auto">
          <a:xfrm>
            <a:off x="6903634" y="5612010"/>
            <a:ext cx="655463" cy="6756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cs typeface="Arial" panose="020B0604020202020204" pitchFamily="34" charset="0"/>
            </a:endParaRPr>
          </a:p>
        </p:txBody>
      </p:sp>
      <p:sp>
        <p:nvSpPr>
          <p:cNvPr id="211" name="Oval 6"/>
          <p:cNvSpPr>
            <a:spLocks noChangeArrowheads="1"/>
          </p:cNvSpPr>
          <p:nvPr/>
        </p:nvSpPr>
        <p:spPr bwMode="auto">
          <a:xfrm>
            <a:off x="4014784" y="5501137"/>
            <a:ext cx="876373" cy="902630"/>
          </a:xfrm>
          <a:prstGeom prst="ellipse">
            <a:avLst/>
          </a:pr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cs typeface="Arial" panose="020B0604020202020204" pitchFamily="34" charset="0"/>
            </a:endParaRPr>
          </a:p>
        </p:txBody>
      </p:sp>
      <p:sp>
        <p:nvSpPr>
          <p:cNvPr id="212" name="Oval 5"/>
          <p:cNvSpPr>
            <a:spLocks noChangeArrowheads="1"/>
          </p:cNvSpPr>
          <p:nvPr/>
        </p:nvSpPr>
        <p:spPr bwMode="auto">
          <a:xfrm>
            <a:off x="4126961" y="5616412"/>
            <a:ext cx="652020" cy="672081"/>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2"/>
              </a:solidFill>
              <a:effectLst/>
              <a:uLnTx/>
              <a:uFillTx/>
              <a:cs typeface="Arial" panose="020B0604020202020204" pitchFamily="34" charset="0"/>
            </a:endParaRPr>
          </a:p>
        </p:txBody>
      </p:sp>
      <p:sp>
        <p:nvSpPr>
          <p:cNvPr id="192" name="Freeform 760"/>
          <p:cNvSpPr>
            <a:spLocks noEditPoints="1"/>
          </p:cNvSpPr>
          <p:nvPr/>
        </p:nvSpPr>
        <p:spPr bwMode="auto">
          <a:xfrm>
            <a:off x="5034068" y="3265714"/>
            <a:ext cx="1668985" cy="1706829"/>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cs typeface="Arial" panose="020B0604020202020204" pitchFamily="34" charset="0"/>
            </a:endParaRPr>
          </a:p>
        </p:txBody>
      </p:sp>
      <p:pic>
        <p:nvPicPr>
          <p:cNvPr id="222" name="Picture 221"/>
          <p:cNvPicPr>
            <a:picLocks noChangeAspect="1"/>
          </p:cNvPicPr>
          <p:nvPr/>
        </p:nvPicPr>
        <p:blipFill>
          <a:blip r:embed="rId3">
            <a:biLevel thresh="75000"/>
          </a:blip>
          <a:stretch>
            <a:fillRect/>
          </a:stretch>
        </p:blipFill>
        <p:spPr>
          <a:xfrm>
            <a:off x="5345953" y="3252789"/>
            <a:ext cx="851579" cy="991839"/>
          </a:xfrm>
          <a:prstGeom prst="rect">
            <a:avLst/>
          </a:prstGeom>
        </p:spPr>
      </p:pic>
      <p:sp>
        <p:nvSpPr>
          <p:cNvPr id="6" name="TextBox 5"/>
          <p:cNvSpPr txBox="1"/>
          <p:nvPr/>
        </p:nvSpPr>
        <p:spPr>
          <a:xfrm>
            <a:off x="4640828" y="4054640"/>
            <a:ext cx="2747608" cy="492443"/>
          </a:xfrm>
          <a:prstGeom prst="rect">
            <a:avLst/>
          </a:prstGeom>
          <a:noFill/>
        </p:spPr>
        <p:txBody>
          <a:bodyPr wrap="square" lIns="0" tIns="0" rIns="0" bIns="0" rtlCol="0">
            <a:spAutoFit/>
          </a:bodyPr>
          <a:lstStyle/>
          <a:p>
            <a:r>
              <a:rPr lang="en-US" sz="1600" dirty="0" smtClean="0">
                <a:cs typeface="Times New Roman" pitchFamily="18" charset="0"/>
              </a:rPr>
              <a:t>Extended Workforce Learning Platform Design Features</a:t>
            </a:r>
          </a:p>
        </p:txBody>
      </p:sp>
      <p:sp>
        <p:nvSpPr>
          <p:cNvPr id="216" name="TextBox 215"/>
          <p:cNvSpPr txBox="1"/>
          <p:nvPr/>
        </p:nvSpPr>
        <p:spPr>
          <a:xfrm>
            <a:off x="7883383" y="5892037"/>
            <a:ext cx="2213249" cy="246221"/>
          </a:xfrm>
          <a:prstGeom prst="rect">
            <a:avLst/>
          </a:prstGeom>
          <a:noFill/>
          <a:ln w="6350">
            <a:noFill/>
            <a:prstDash val="dash"/>
          </a:ln>
        </p:spPr>
        <p:txBody>
          <a:bodyPr wrap="square" lIns="0" tIns="0" rIns="0" bIns="0" rtlCol="0">
            <a:spAutoFit/>
          </a:bodyPr>
          <a:lstStyle/>
          <a:p>
            <a:pPr lvl="0">
              <a:defRPr/>
            </a:pPr>
            <a:r>
              <a:rPr lang="en-US" sz="1600" b="1" noProof="0" dirty="0" smtClean="0">
                <a:cs typeface="Arial" panose="020B0604020202020204" pitchFamily="34" charset="0"/>
              </a:rPr>
              <a:t>Digital Classrooms</a:t>
            </a: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36" name="TextBox 35"/>
          <p:cNvSpPr txBox="1"/>
          <p:nvPr/>
        </p:nvSpPr>
        <p:spPr>
          <a:xfrm>
            <a:off x="8432028" y="3626259"/>
            <a:ext cx="3302988" cy="338554"/>
          </a:xfrm>
          <a:prstGeom prst="rect">
            <a:avLst/>
          </a:prstGeom>
          <a:noFill/>
          <a:ln w="6350">
            <a:noFill/>
            <a:prstDash val="dash"/>
          </a:ln>
        </p:spPr>
        <p:txBody>
          <a:bodyPr wrap="square" lIns="0" tIns="0" rIns="0" bIns="0" rtlCol="0">
            <a:spAutoFit/>
          </a:bodyPr>
          <a:lstStyle/>
          <a:p>
            <a:pPr>
              <a:defRPr/>
            </a:pPr>
            <a:endParaRPr lang="en-US" sz="1100" dirty="0">
              <a:cs typeface="Calibri" panose="020F0502020204030204" pitchFamily="34" charset="0"/>
            </a:endParaRPr>
          </a:p>
          <a:p>
            <a:pPr>
              <a:defRPr/>
            </a:pPr>
            <a:endParaRPr lang="en-US" sz="1100" dirty="0">
              <a:cs typeface="Calibri" panose="020F0502020204030204" pitchFamily="34" charset="0"/>
            </a:endParaRPr>
          </a:p>
        </p:txBody>
      </p:sp>
      <p:sp>
        <p:nvSpPr>
          <p:cNvPr id="218" name="TextBox 217"/>
          <p:cNvSpPr txBox="1"/>
          <p:nvPr/>
        </p:nvSpPr>
        <p:spPr>
          <a:xfrm>
            <a:off x="8432028" y="3180458"/>
            <a:ext cx="2420879" cy="492443"/>
          </a:xfrm>
          <a:prstGeom prst="rect">
            <a:avLst/>
          </a:prstGeom>
          <a:noFill/>
          <a:ln w="6350">
            <a:noFill/>
            <a:prstDash val="dash"/>
          </a:ln>
        </p:spPr>
        <p:txBody>
          <a:bodyPr wrap="square" lIns="0" tIns="0" rIns="0" bIns="0" rtlCol="0">
            <a:spAutoFit/>
          </a:bodyPr>
          <a:lstStyle/>
          <a:p>
            <a:pPr lvl="0">
              <a:defRPr/>
            </a:pPr>
            <a:r>
              <a:rPr lang="en-US" sz="1600" b="1" noProof="0" dirty="0" smtClean="0">
                <a:solidFill>
                  <a:schemeClr val="accent2"/>
                </a:solidFill>
                <a:cs typeface="Arial" panose="020B0604020202020204" pitchFamily="34" charset="0"/>
              </a:rPr>
              <a:t>Analytics and Dashboard Capability</a:t>
            </a:r>
            <a:endParaRPr kumimoji="0" lang="en-US" sz="1600" b="1" i="0" u="none" strike="noStrike" kern="1200" cap="none" spc="0" normalizeH="0" baseline="0" noProof="0" dirty="0">
              <a:ln>
                <a:noFill/>
              </a:ln>
              <a:solidFill>
                <a:schemeClr val="accent2"/>
              </a:solidFill>
              <a:effectLst/>
              <a:uLnTx/>
              <a:uFillTx/>
              <a:cs typeface="Arial" panose="020B0604020202020204" pitchFamily="34" charset="0"/>
            </a:endParaRPr>
          </a:p>
        </p:txBody>
      </p:sp>
      <p:sp>
        <p:nvSpPr>
          <p:cNvPr id="219" name="TextBox 218"/>
          <p:cNvSpPr txBox="1"/>
          <p:nvPr/>
        </p:nvSpPr>
        <p:spPr>
          <a:xfrm>
            <a:off x="8509583" y="4525436"/>
            <a:ext cx="1895352" cy="492443"/>
          </a:xfrm>
          <a:prstGeom prst="rect">
            <a:avLst/>
          </a:prstGeom>
          <a:noFill/>
          <a:ln w="6350">
            <a:noFill/>
            <a:prstDash val="dash"/>
          </a:ln>
        </p:spPr>
        <p:txBody>
          <a:bodyPr wrap="square" lIns="0" tIns="0" rIns="0" bIns="0" rtlCol="0">
            <a:spAutoFit/>
          </a:bodyPr>
          <a:lstStyle/>
          <a:p>
            <a:pPr lvl="0">
              <a:defRPr/>
            </a:pPr>
            <a:r>
              <a:rPr lang="en-US" sz="1600" b="1" dirty="0" smtClean="0">
                <a:solidFill>
                  <a:srgbClr val="00B0F0"/>
                </a:solidFill>
                <a:cs typeface="Arial" panose="020B0604020202020204" pitchFamily="34" charset="0"/>
              </a:rPr>
              <a:t>Inbuilt Assessment Engine</a:t>
            </a:r>
            <a:endParaRPr kumimoji="0" lang="en-US" sz="1600" b="1" i="0" u="none" strike="noStrike" kern="1200" cap="none" spc="0" normalizeH="0" baseline="0" noProof="0" dirty="0">
              <a:ln>
                <a:noFill/>
              </a:ln>
              <a:solidFill>
                <a:srgbClr val="00B0F0"/>
              </a:solidFill>
              <a:effectLst/>
              <a:uLnTx/>
              <a:uFillTx/>
              <a:cs typeface="Arial" panose="020B0604020202020204" pitchFamily="34" charset="0"/>
            </a:endParaRPr>
          </a:p>
        </p:txBody>
      </p:sp>
      <p:sp>
        <p:nvSpPr>
          <p:cNvPr id="215" name="TextBox 214"/>
          <p:cNvSpPr txBox="1"/>
          <p:nvPr/>
        </p:nvSpPr>
        <p:spPr>
          <a:xfrm>
            <a:off x="1698517" y="2109844"/>
            <a:ext cx="2257254" cy="492443"/>
          </a:xfrm>
          <a:prstGeom prst="rect">
            <a:avLst/>
          </a:prstGeom>
          <a:noFill/>
          <a:ln w="6350">
            <a:noFill/>
            <a:prstDash val="dash"/>
          </a:ln>
        </p:spPr>
        <p:txBody>
          <a:bodyPr wrap="square" lIns="0" tIns="0" rIns="0" bIns="0" rtlCol="0">
            <a:spAutoFit/>
          </a:bodyPr>
          <a:lstStyle/>
          <a:p>
            <a:pPr lvl="0" algn="r">
              <a:defRPr/>
            </a:pPr>
            <a:r>
              <a:rPr lang="en-US" sz="1600" b="1" dirty="0" smtClean="0">
                <a:solidFill>
                  <a:schemeClr val="accent2"/>
                </a:solidFill>
                <a:cs typeface="Arial" panose="020B0604020202020204" pitchFamily="34" charset="0"/>
              </a:rPr>
              <a:t>Content Creation Capability</a:t>
            </a:r>
            <a:endParaRPr kumimoji="0" lang="en-US" sz="1600" b="1" i="0" u="none" strike="noStrike" kern="1200" cap="none" spc="0" normalizeH="0" baseline="0" noProof="0" dirty="0">
              <a:ln>
                <a:noFill/>
              </a:ln>
              <a:solidFill>
                <a:schemeClr val="accent2"/>
              </a:solidFill>
              <a:effectLst/>
              <a:uLnTx/>
              <a:uFillTx/>
              <a:cs typeface="Arial" panose="020B0604020202020204" pitchFamily="34" charset="0"/>
            </a:endParaRPr>
          </a:p>
        </p:txBody>
      </p:sp>
      <p:sp>
        <p:nvSpPr>
          <p:cNvPr id="193" name="TextBox 192"/>
          <p:cNvSpPr txBox="1"/>
          <p:nvPr/>
        </p:nvSpPr>
        <p:spPr>
          <a:xfrm>
            <a:off x="1546849" y="5900966"/>
            <a:ext cx="2336209" cy="492443"/>
          </a:xfrm>
          <a:prstGeom prst="rect">
            <a:avLst/>
          </a:prstGeom>
          <a:noFill/>
          <a:ln w="6350">
            <a:noFill/>
            <a:prstDash val="dash"/>
          </a:ln>
        </p:spPr>
        <p:txBody>
          <a:bodyPr wrap="square" lIns="0" tIns="0" rIns="0" bIns="0" rtlCol="0">
            <a:spAutoFit/>
          </a:bodyPr>
          <a:lstStyle/>
          <a:p>
            <a:pPr lvl="0" algn="r">
              <a:defRPr/>
            </a:pPr>
            <a:r>
              <a:rPr lang="en-US" sz="1600" b="1" dirty="0" smtClean="0">
                <a:solidFill>
                  <a:schemeClr val="accent2"/>
                </a:solidFill>
                <a:cs typeface="Arial" panose="020B0604020202020204" pitchFamily="34" charset="0"/>
              </a:rPr>
              <a:t>Mobile First Platform &amp; Device Agnostic</a:t>
            </a:r>
            <a:endParaRPr kumimoji="0" lang="en-US" sz="1600" b="1" i="0" u="none" strike="noStrike" kern="1200" cap="none" spc="0" normalizeH="0" baseline="0" noProof="0" dirty="0">
              <a:ln>
                <a:noFill/>
              </a:ln>
              <a:solidFill>
                <a:schemeClr val="accent2"/>
              </a:solidFill>
              <a:effectLst/>
              <a:uLnTx/>
              <a:uFillTx/>
              <a:cs typeface="Arial" panose="020B0604020202020204" pitchFamily="34" charset="0"/>
            </a:endParaRPr>
          </a:p>
        </p:txBody>
      </p:sp>
      <p:sp>
        <p:nvSpPr>
          <p:cNvPr id="214" name="TextBox 213"/>
          <p:cNvSpPr txBox="1"/>
          <p:nvPr/>
        </p:nvSpPr>
        <p:spPr>
          <a:xfrm>
            <a:off x="547503" y="3267133"/>
            <a:ext cx="2723753" cy="492443"/>
          </a:xfrm>
          <a:prstGeom prst="rect">
            <a:avLst/>
          </a:prstGeom>
          <a:noFill/>
          <a:ln w="6350">
            <a:noFill/>
            <a:prstDash val="dash"/>
          </a:ln>
        </p:spPr>
        <p:txBody>
          <a:bodyPr wrap="square" lIns="0" tIns="0" rIns="0" bIns="0" rtlCol="0">
            <a:spAutoFit/>
          </a:bodyPr>
          <a:lstStyle/>
          <a:p>
            <a:pPr lvl="0" algn="r">
              <a:defRPr/>
            </a:pPr>
            <a:r>
              <a:rPr lang="en-US" sz="1600" b="1" dirty="0" smtClean="0">
                <a:cs typeface="Arial" panose="020B0604020202020204" pitchFamily="34" charset="0"/>
              </a:rPr>
              <a:t>Multilanguage support for localization</a:t>
            </a: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213" name="TextBox 212"/>
          <p:cNvSpPr txBox="1"/>
          <p:nvPr/>
        </p:nvSpPr>
        <p:spPr>
          <a:xfrm>
            <a:off x="1379590" y="4740773"/>
            <a:ext cx="1823335" cy="492443"/>
          </a:xfrm>
          <a:prstGeom prst="rect">
            <a:avLst/>
          </a:prstGeom>
          <a:noFill/>
          <a:ln w="6350">
            <a:noFill/>
            <a:prstDash val="dash"/>
          </a:ln>
        </p:spPr>
        <p:txBody>
          <a:bodyPr wrap="square" lIns="0" tIns="0" rIns="0" bIns="0" rtlCol="0">
            <a:spAutoFit/>
          </a:bodyPr>
          <a:lstStyle/>
          <a:p>
            <a:pPr lvl="0" algn="r">
              <a:defRPr/>
            </a:pPr>
            <a:r>
              <a:rPr kumimoji="0" lang="en-US" sz="1600" b="1" i="0" u="none" strike="noStrike" kern="1200" cap="none" spc="0" normalizeH="0" baseline="0" noProof="0" dirty="0" smtClean="0">
                <a:ln>
                  <a:noFill/>
                </a:ln>
                <a:solidFill>
                  <a:srgbClr val="00B0F0"/>
                </a:solidFill>
                <a:effectLst/>
                <a:uLnTx/>
                <a:uFillTx/>
                <a:cs typeface="Arial" panose="020B0604020202020204" pitchFamily="34" charset="0"/>
              </a:rPr>
              <a:t>Intuitive &amp; Personalized UI</a:t>
            </a:r>
            <a:endParaRPr kumimoji="0" lang="en-US" sz="1600" b="1" i="0" u="none" strike="noStrike" kern="1200" cap="none" spc="0" normalizeH="0" baseline="0" noProof="0" dirty="0">
              <a:ln>
                <a:noFill/>
              </a:ln>
              <a:solidFill>
                <a:srgbClr val="00B0F0"/>
              </a:solidFill>
              <a:effectLst/>
              <a:uLnTx/>
              <a:uFillTx/>
              <a:cs typeface="Arial" panose="020B0604020202020204" pitchFamily="34" charset="0"/>
            </a:endParaRPr>
          </a:p>
        </p:txBody>
      </p:sp>
      <p:sp>
        <p:nvSpPr>
          <p:cNvPr id="217" name="TextBox 216"/>
          <p:cNvSpPr txBox="1"/>
          <p:nvPr/>
        </p:nvSpPr>
        <p:spPr>
          <a:xfrm>
            <a:off x="7748647" y="2006441"/>
            <a:ext cx="3356514" cy="492443"/>
          </a:xfrm>
          <a:prstGeom prst="rect">
            <a:avLst/>
          </a:prstGeom>
          <a:noFill/>
          <a:ln w="6350">
            <a:noFill/>
            <a:prstDash val="dash"/>
          </a:ln>
        </p:spPr>
        <p:txBody>
          <a:bodyPr wrap="square" lIns="0" tIns="0" rIns="0" bIns="0" rtlCol="0">
            <a:spAutoFit/>
          </a:bodyPr>
          <a:lstStyle/>
          <a:p>
            <a:pPr lvl="0">
              <a:defRPr/>
            </a:pPr>
            <a:r>
              <a:rPr lang="en-US" sz="1600" b="1" noProof="0" dirty="0" smtClean="0">
                <a:cs typeface="Arial" panose="020B0604020202020204" pitchFamily="34" charset="0"/>
              </a:rPr>
              <a:t>Business Process Rule Engine for Course Assignment</a:t>
            </a:r>
            <a:endParaRPr kumimoji="0" lang="en-US" sz="1600" b="1" i="0" u="none" strike="noStrike" kern="1200" cap="none" spc="0" normalizeH="0" baseline="0" noProof="0" dirty="0">
              <a:ln>
                <a:noFill/>
              </a:ln>
              <a:effectLst/>
              <a:uLnTx/>
              <a:uFillTx/>
              <a:cs typeface="Arial" panose="020B0604020202020204" pitchFamily="34" charset="0"/>
            </a:endParaRPr>
          </a:p>
        </p:txBody>
      </p:sp>
      <p:pic>
        <p:nvPicPr>
          <p:cNvPr id="50" name="Picture 2" descr="Image result for mobile learning icon"/>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6643" t="-7064" r="23743" b="18516"/>
          <a:stretch/>
        </p:blipFill>
        <p:spPr bwMode="auto">
          <a:xfrm>
            <a:off x="4245176" y="5682874"/>
            <a:ext cx="452893" cy="46281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Image result for interfac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978" y="4553680"/>
            <a:ext cx="474406" cy="47440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mage result for localisatio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5413" y="3224808"/>
            <a:ext cx="408731" cy="56255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Image result for content creation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6873" y="2243435"/>
            <a:ext cx="409099" cy="44924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9"/>
          <a:stretch>
            <a:fillRect/>
          </a:stretch>
        </p:blipFill>
        <p:spPr>
          <a:xfrm>
            <a:off x="6861360" y="2218823"/>
            <a:ext cx="481337" cy="481337"/>
          </a:xfrm>
          <a:prstGeom prst="rect">
            <a:avLst/>
          </a:prstGeom>
        </p:spPr>
      </p:pic>
      <p:pic>
        <p:nvPicPr>
          <p:cNvPr id="55" name="Picture 6" descr="Image result for reporting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2439" y="3272792"/>
            <a:ext cx="497108" cy="4971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1"/>
          <a:stretch>
            <a:fillRect/>
          </a:stretch>
        </p:blipFill>
        <p:spPr>
          <a:xfrm>
            <a:off x="7745289" y="4609326"/>
            <a:ext cx="395126" cy="447560"/>
          </a:xfrm>
          <a:prstGeom prst="rect">
            <a:avLst/>
          </a:prstGeom>
        </p:spPr>
      </p:pic>
      <p:pic>
        <p:nvPicPr>
          <p:cNvPr id="63492" name="Picture 4" descr="Related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9636" y="5748567"/>
            <a:ext cx="443453" cy="443453"/>
          </a:xfrm>
          <a:prstGeom prst="rect">
            <a:avLst/>
          </a:prstGeom>
          <a:noFill/>
          <a:extLst>
            <a:ext uri="{909E8E84-426E-40DD-AFC4-6F175D3DCCD1}">
              <a14:hiddenFill xmlns:a14="http://schemas.microsoft.com/office/drawing/2010/main">
                <a:solidFill>
                  <a:srgbClr val="FFFFFF"/>
                </a:solidFill>
              </a14:hiddenFill>
            </a:ext>
          </a:extLst>
        </p:spPr>
      </p:pic>
      <p:sp>
        <p:nvSpPr>
          <p:cNvPr id="58" name="Oval 16"/>
          <p:cNvSpPr>
            <a:spLocks noChangeArrowheads="1"/>
          </p:cNvSpPr>
          <p:nvPr/>
        </p:nvSpPr>
        <p:spPr bwMode="auto">
          <a:xfrm>
            <a:off x="5447814" y="1552996"/>
            <a:ext cx="876373" cy="906891"/>
          </a:xfrm>
          <a:prstGeom prst="ellipse">
            <a:avLst/>
          </a:prstGeom>
          <a:solidFill>
            <a:schemeClr val="bg1">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cs typeface="Arial" panose="020B0604020202020204" pitchFamily="34" charset="0"/>
            </a:endParaRPr>
          </a:p>
        </p:txBody>
      </p:sp>
      <p:sp>
        <p:nvSpPr>
          <p:cNvPr id="59" name="Oval 11"/>
          <p:cNvSpPr>
            <a:spLocks noChangeArrowheads="1"/>
          </p:cNvSpPr>
          <p:nvPr/>
        </p:nvSpPr>
        <p:spPr bwMode="auto">
          <a:xfrm>
            <a:off x="5561290" y="1680464"/>
            <a:ext cx="652020" cy="6756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2"/>
              </a:solidFill>
              <a:effectLst/>
              <a:uLnTx/>
              <a:uFillTx/>
              <a:cs typeface="Arial" panose="020B0604020202020204" pitchFamily="34" charset="0"/>
            </a:endParaRPr>
          </a:p>
        </p:txBody>
      </p:sp>
      <p:pic>
        <p:nvPicPr>
          <p:cNvPr id="68610" name="Picture 2" descr="Image result for user roles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77772" y="1778567"/>
            <a:ext cx="473665" cy="473665"/>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4589474" y="1026614"/>
            <a:ext cx="2798962" cy="492443"/>
          </a:xfrm>
          <a:prstGeom prst="rect">
            <a:avLst/>
          </a:prstGeom>
          <a:noFill/>
          <a:ln w="6350">
            <a:noFill/>
            <a:prstDash val="dash"/>
          </a:ln>
        </p:spPr>
        <p:txBody>
          <a:bodyPr wrap="square" lIns="0" tIns="0" rIns="0" bIns="0" rtlCol="0">
            <a:spAutoFit/>
          </a:bodyPr>
          <a:lstStyle/>
          <a:p>
            <a:pPr lvl="0" algn="ctr">
              <a:defRPr/>
            </a:pPr>
            <a:r>
              <a:rPr lang="en-US" sz="1600" b="1" noProof="0" dirty="0" smtClean="0">
                <a:solidFill>
                  <a:schemeClr val="bg1">
                    <a:lumMod val="50000"/>
                  </a:schemeClr>
                </a:solidFill>
                <a:cs typeface="Arial" panose="020B0604020202020204" pitchFamily="34" charset="0"/>
              </a:rPr>
              <a:t>Access for extended workforce</a:t>
            </a:r>
            <a:endParaRPr kumimoji="0" lang="en-US" sz="1600" b="1" i="0" u="none" strike="noStrike" kern="1200" cap="none" spc="0" normalizeH="0" baseline="0" noProof="0" dirty="0">
              <a:ln>
                <a:noFill/>
              </a:ln>
              <a:solidFill>
                <a:schemeClr val="bg1">
                  <a:lumMod val="50000"/>
                </a:schemeClr>
              </a:solidFill>
              <a:effectLst/>
              <a:uLnTx/>
              <a:uFillTx/>
              <a:cs typeface="Arial" panose="020B0604020202020204" pitchFamily="34" charset="0"/>
            </a:endParaRPr>
          </a:p>
        </p:txBody>
      </p:sp>
    </p:spTree>
    <p:extLst>
      <p:ext uri="{BB962C8B-B14F-4D97-AF65-F5344CB8AC3E}">
        <p14:creationId xmlns:p14="http://schemas.microsoft.com/office/powerpoint/2010/main" val="287464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125985"/>
            <a:ext cx="10880203" cy="725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6075" algn="l" rtl="0" eaLnBrk="1" fontAlgn="base" hangingPunct="1">
              <a:spcBef>
                <a:spcPct val="0"/>
              </a:spcBef>
              <a:spcAft>
                <a:spcPct val="0"/>
              </a:spcAft>
              <a:defRPr sz="3200" b="1" spc="0">
                <a:solidFill>
                  <a:schemeClr val="tx2"/>
                </a:solidFill>
                <a:effectLst/>
                <a:latin typeface="+mn-lt"/>
                <a:ea typeface="+mj-ea"/>
                <a:cs typeface="Times New Roman" pitchFamily="18" charset="0"/>
              </a:defRPr>
            </a:lvl1pPr>
            <a:lvl2pPr marL="346075" algn="l" rtl="0" eaLnBrk="1" fontAlgn="base" hangingPunct="1">
              <a:spcBef>
                <a:spcPct val="0"/>
              </a:spcBef>
              <a:spcAft>
                <a:spcPct val="0"/>
              </a:spcAft>
              <a:defRPr sz="3200">
                <a:solidFill>
                  <a:srgbClr val="595959"/>
                </a:solidFill>
                <a:latin typeface="Arial" charset="0"/>
                <a:cs typeface="Arial" charset="0"/>
              </a:defRPr>
            </a:lvl2pPr>
            <a:lvl3pPr marL="346075" algn="l" rtl="0" eaLnBrk="1" fontAlgn="base" hangingPunct="1">
              <a:spcBef>
                <a:spcPct val="0"/>
              </a:spcBef>
              <a:spcAft>
                <a:spcPct val="0"/>
              </a:spcAft>
              <a:defRPr sz="3200">
                <a:solidFill>
                  <a:srgbClr val="595959"/>
                </a:solidFill>
                <a:latin typeface="Arial" charset="0"/>
                <a:cs typeface="Arial" charset="0"/>
              </a:defRPr>
            </a:lvl3pPr>
            <a:lvl4pPr marL="346075" algn="l" rtl="0" eaLnBrk="1" fontAlgn="base" hangingPunct="1">
              <a:spcBef>
                <a:spcPct val="0"/>
              </a:spcBef>
              <a:spcAft>
                <a:spcPct val="0"/>
              </a:spcAft>
              <a:defRPr sz="3200">
                <a:solidFill>
                  <a:srgbClr val="595959"/>
                </a:solidFill>
                <a:latin typeface="Arial" charset="0"/>
                <a:cs typeface="Arial" charset="0"/>
              </a:defRPr>
            </a:lvl4pPr>
            <a:lvl5pPr marL="346075" algn="l" rtl="0" eaLnBrk="1" fontAlgn="base" hangingPunct="1">
              <a:spcBef>
                <a:spcPct val="0"/>
              </a:spcBef>
              <a:spcAft>
                <a:spcPct val="0"/>
              </a:spcAft>
              <a:defRPr sz="3200">
                <a:solidFill>
                  <a:srgbClr val="595959"/>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a:lstStyle>
          <a:p>
            <a:pPr marL="346075" marR="0" lvl="0" indent="0" algn="l" defTabSz="914400" rtl="0" eaLnBrk="1" fontAlgn="base" latinLnBrk="0" hangingPunct="1">
              <a:lnSpc>
                <a:spcPct val="100000"/>
              </a:lnSpc>
              <a:spcBef>
                <a:spcPct val="0"/>
              </a:spcBef>
              <a:spcAft>
                <a:spcPct val="0"/>
              </a:spcAft>
              <a:buClrTx/>
              <a:buSzTx/>
              <a:buFontTx/>
              <a:buNone/>
              <a:tabLst/>
              <a:defRPr/>
            </a:pPr>
            <a:r>
              <a:rPr lang="en-US" sz="2400" kern="0" spc="15" noProof="0" dirty="0" smtClean="0">
                <a:solidFill>
                  <a:srgbClr val="003B70"/>
                </a:solidFill>
                <a:cs typeface="Arial"/>
              </a:rPr>
              <a:t>Business Value</a:t>
            </a:r>
            <a:endParaRPr kumimoji="0" lang="en-IN" sz="2400" b="1" i="0" u="none" strike="noStrike" kern="0" cap="none" spc="0" normalizeH="0" baseline="0" noProof="0" dirty="0">
              <a:ln>
                <a:noFill/>
              </a:ln>
              <a:solidFill>
                <a:srgbClr val="44546A"/>
              </a:solidFill>
              <a:effectLst/>
              <a:uLnTx/>
              <a:uFillTx/>
            </a:endParaRPr>
          </a:p>
        </p:txBody>
      </p:sp>
      <p:sp>
        <p:nvSpPr>
          <p:cNvPr id="6" name="AutoShape 2" descr="Image result for instructor icon"/>
          <p:cNvSpPr>
            <a:spLocks noChangeAspect="1" noChangeArrowheads="1"/>
          </p:cNvSpPr>
          <p:nvPr/>
        </p:nvSpPr>
        <p:spPr bwMode="auto">
          <a:xfrm>
            <a:off x="1602011" y="-15103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Image result for instructor icon"/>
          <p:cNvSpPr>
            <a:spLocks noChangeAspect="1" noChangeArrowheads="1"/>
          </p:cNvSpPr>
          <p:nvPr/>
        </p:nvSpPr>
        <p:spPr bwMode="auto">
          <a:xfrm>
            <a:off x="1694086" y="-1589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Image result for mystery customer audit icon"/>
          <p:cNvSpPr>
            <a:spLocks noChangeAspect="1" noChangeArrowheads="1"/>
          </p:cNvSpPr>
          <p:nvPr/>
        </p:nvSpPr>
        <p:spPr bwMode="auto">
          <a:xfrm>
            <a:off x="169408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0184" name="Picture 8" descr="Image result for instructor led trai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689725"/>
            <a:ext cx="401549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0188" name="Picture 12" descr="Image result for targeted learning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258800"/>
            <a:ext cx="9336024" cy="933602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5">
            <a:biLevel thresh="75000"/>
          </a:blip>
          <a:stretch>
            <a:fillRect/>
          </a:stretch>
        </p:blipFill>
        <p:spPr>
          <a:xfrm>
            <a:off x="5763463" y="3706646"/>
            <a:ext cx="488848" cy="488848"/>
          </a:xfrm>
          <a:prstGeom prst="rect">
            <a:avLst/>
          </a:prstGeom>
        </p:spPr>
      </p:pic>
      <p:grpSp>
        <p:nvGrpSpPr>
          <p:cNvPr id="4" name="Group 3"/>
          <p:cNvGrpSpPr/>
          <p:nvPr/>
        </p:nvGrpSpPr>
        <p:grpSpPr>
          <a:xfrm>
            <a:off x="1492986" y="870562"/>
            <a:ext cx="3310370" cy="1351804"/>
            <a:chOff x="2198421" y="870562"/>
            <a:chExt cx="2604936" cy="1351804"/>
          </a:xfrm>
        </p:grpSpPr>
        <p:pic>
          <p:nvPicPr>
            <p:cNvPr id="42" name="Picture 6" descr="Image result for cost intensive icon 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514" y="956862"/>
              <a:ext cx="268174" cy="26817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198421" y="870562"/>
              <a:ext cx="2604936" cy="1351804"/>
              <a:chOff x="2911928" y="781883"/>
              <a:chExt cx="2604936" cy="1351804"/>
            </a:xfrm>
          </p:grpSpPr>
          <p:sp>
            <p:nvSpPr>
              <p:cNvPr id="87" name="TextBox 86">
                <a:extLst>
                  <a:ext uri="{FF2B5EF4-FFF2-40B4-BE49-F238E27FC236}">
                    <a16:creationId xmlns="" xmlns:a16="http://schemas.microsoft.com/office/drawing/2014/main" id="{31044A1B-349D-49F8-B7EB-5B9EE78A18A9}"/>
                  </a:ext>
                </a:extLst>
              </p:cNvPr>
              <p:cNvSpPr txBox="1"/>
              <p:nvPr/>
            </p:nvSpPr>
            <p:spPr>
              <a:xfrm>
                <a:off x="2911928" y="781883"/>
                <a:ext cx="2202816" cy="461666"/>
              </a:xfrm>
              <a:prstGeom prst="rect">
                <a:avLst/>
              </a:prstGeom>
              <a:noFill/>
            </p:spPr>
            <p:txBody>
              <a:bodyPr wrap="square" lIns="0" rIns="0" rtlCol="0" anchor="b">
                <a:spAutoFit/>
              </a:bodyPr>
              <a:lstStyle/>
              <a:p>
                <a:pPr algn="r"/>
                <a:r>
                  <a:rPr lang="en-US" sz="2400" b="1" dirty="0" smtClean="0">
                    <a:solidFill>
                      <a:srgbClr val="00B0F0"/>
                    </a:solidFill>
                  </a:rPr>
                  <a:t>Saves Costs</a:t>
                </a:r>
                <a:endParaRPr lang="en-US" sz="2400" b="1" dirty="0">
                  <a:solidFill>
                    <a:srgbClr val="00B0F0"/>
                  </a:solidFill>
                </a:endParaRPr>
              </a:p>
            </p:txBody>
          </p:sp>
          <p:sp>
            <p:nvSpPr>
              <p:cNvPr id="88" name="TextBox 87">
                <a:extLst>
                  <a:ext uri="{FF2B5EF4-FFF2-40B4-BE49-F238E27FC236}">
                    <a16:creationId xmlns="" xmlns:a16="http://schemas.microsoft.com/office/drawing/2014/main" id="{809788B9-1496-4ED5-A9F3-64DC2A14B318}"/>
                  </a:ext>
                </a:extLst>
              </p:cNvPr>
              <p:cNvSpPr txBox="1"/>
              <p:nvPr/>
            </p:nvSpPr>
            <p:spPr>
              <a:xfrm>
                <a:off x="3319894" y="1225746"/>
                <a:ext cx="2196970" cy="907941"/>
              </a:xfrm>
              <a:prstGeom prst="rect">
                <a:avLst/>
              </a:prstGeom>
              <a:noFill/>
            </p:spPr>
            <p:txBody>
              <a:bodyPr wrap="square" lIns="0" rIns="0" rtlCol="0" anchor="t">
                <a:spAutoFit/>
              </a:bodyPr>
              <a:lstStyle/>
              <a:p>
                <a:r>
                  <a:rPr lang="en-US" sz="1600" b="1" u="sng" dirty="0"/>
                  <a:t>20% </a:t>
                </a:r>
                <a:r>
                  <a:rPr lang="en-US" sz="1600" b="1" dirty="0" smtClean="0"/>
                  <a:t>reduction </a:t>
                </a:r>
                <a:r>
                  <a:rPr lang="en-US" sz="1600" b="1" dirty="0"/>
                  <a:t>in training delivery </a:t>
                </a:r>
                <a:r>
                  <a:rPr lang="en-US" sz="1600" b="1" dirty="0" smtClean="0"/>
                  <a:t>costs </a:t>
                </a:r>
                <a:r>
                  <a:rPr lang="en-US" sz="1050" dirty="0" smtClean="0"/>
                  <a:t>through </a:t>
                </a:r>
                <a:r>
                  <a:rPr lang="en-US" sz="1050" dirty="0"/>
                  <a:t>the reuse of learning materials and </a:t>
                </a:r>
                <a:r>
                  <a:rPr lang="en-US" sz="1050" dirty="0" smtClean="0"/>
                  <a:t>decrease in travel </a:t>
                </a:r>
                <a:r>
                  <a:rPr lang="en-US" sz="1050" dirty="0"/>
                  <a:t>and instructor costs</a:t>
                </a:r>
              </a:p>
            </p:txBody>
          </p:sp>
        </p:grpSp>
      </p:grpSp>
      <p:grpSp>
        <p:nvGrpSpPr>
          <p:cNvPr id="14" name="Group 13"/>
          <p:cNvGrpSpPr/>
          <p:nvPr/>
        </p:nvGrpSpPr>
        <p:grpSpPr>
          <a:xfrm>
            <a:off x="7645091" y="5256849"/>
            <a:ext cx="4253371" cy="1378203"/>
            <a:chOff x="7938630" y="1160967"/>
            <a:chExt cx="4253371" cy="1378203"/>
          </a:xfrm>
        </p:grpSpPr>
        <p:pic>
          <p:nvPicPr>
            <p:cNvPr id="46" name="Picture 16" descr="Image result for administratio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1184" y="2014419"/>
              <a:ext cx="278592" cy="278592"/>
            </a:xfrm>
            <a:prstGeom prst="rect">
              <a:avLst/>
            </a:prstGeom>
            <a:noFill/>
            <a:extLst>
              <a:ext uri="{909E8E84-426E-40DD-AFC4-6F175D3DCCD1}">
                <a14:hiddenFill xmlns:a14="http://schemas.microsoft.com/office/drawing/2010/main">
                  <a:solidFill>
                    <a:srgbClr val="FFFFFF"/>
                  </a:solidFill>
                </a14:hiddenFill>
              </a:ext>
            </a:extLst>
          </p:spPr>
        </p:pic>
        <p:grpSp>
          <p:nvGrpSpPr>
            <p:cNvPr id="98" name="Group 97">
              <a:extLst>
                <a:ext uri="{FF2B5EF4-FFF2-40B4-BE49-F238E27FC236}">
                  <a16:creationId xmlns="" xmlns:a16="http://schemas.microsoft.com/office/drawing/2014/main" id="{44D664E4-37FE-41C0-B85D-4F66D8ACC67C}"/>
                </a:ext>
              </a:extLst>
            </p:cNvPr>
            <p:cNvGrpSpPr/>
            <p:nvPr/>
          </p:nvGrpSpPr>
          <p:grpSpPr>
            <a:xfrm>
              <a:off x="7938630" y="1160967"/>
              <a:ext cx="4253371" cy="1378203"/>
              <a:chOff x="332935" y="4043331"/>
              <a:chExt cx="5671162" cy="1837605"/>
            </a:xfrm>
          </p:grpSpPr>
          <p:sp>
            <p:nvSpPr>
              <p:cNvPr id="99" name="TextBox 98">
                <a:extLst>
                  <a:ext uri="{FF2B5EF4-FFF2-40B4-BE49-F238E27FC236}">
                    <a16:creationId xmlns="" xmlns:a16="http://schemas.microsoft.com/office/drawing/2014/main" id="{0E79A938-03F2-44B5-80C6-D955728D3895}"/>
                  </a:ext>
                </a:extLst>
              </p:cNvPr>
              <p:cNvSpPr txBox="1"/>
              <p:nvPr/>
            </p:nvSpPr>
            <p:spPr>
              <a:xfrm>
                <a:off x="332935" y="4043331"/>
                <a:ext cx="5671162" cy="1107997"/>
              </a:xfrm>
              <a:prstGeom prst="rect">
                <a:avLst/>
              </a:prstGeom>
              <a:noFill/>
            </p:spPr>
            <p:txBody>
              <a:bodyPr wrap="square" lIns="0" rIns="0" rtlCol="0" anchor="b">
                <a:spAutoFit/>
              </a:bodyPr>
              <a:lstStyle/>
              <a:p>
                <a:r>
                  <a:rPr lang="en-US" sz="2400" b="1" dirty="0">
                    <a:solidFill>
                      <a:srgbClr val="FF9900"/>
                    </a:solidFill>
                  </a:rPr>
                  <a:t>Eases Administrative </a:t>
                </a:r>
              </a:p>
              <a:p>
                <a:r>
                  <a:rPr lang="en-US" sz="2400" b="1" dirty="0">
                    <a:solidFill>
                      <a:srgbClr val="FF9900"/>
                    </a:solidFill>
                  </a:rPr>
                  <a:t>Burden</a:t>
                </a:r>
              </a:p>
            </p:txBody>
          </p:sp>
          <p:sp>
            <p:nvSpPr>
              <p:cNvPr id="100" name="TextBox 99">
                <a:extLst>
                  <a:ext uri="{FF2B5EF4-FFF2-40B4-BE49-F238E27FC236}">
                    <a16:creationId xmlns="" xmlns:a16="http://schemas.microsoft.com/office/drawing/2014/main" id="{8D2A8F66-1A9F-4EEE-B1CC-070F7F4A6B19}"/>
                  </a:ext>
                </a:extLst>
              </p:cNvPr>
              <p:cNvSpPr txBox="1"/>
              <p:nvPr/>
            </p:nvSpPr>
            <p:spPr>
              <a:xfrm>
                <a:off x="340731" y="5111494"/>
                <a:ext cx="2929292" cy="769442"/>
              </a:xfrm>
              <a:prstGeom prst="rect">
                <a:avLst/>
              </a:prstGeom>
              <a:noFill/>
            </p:spPr>
            <p:txBody>
              <a:bodyPr wrap="square" lIns="0" rIns="0" rtlCol="0" anchor="t">
                <a:spAutoFit/>
              </a:bodyPr>
              <a:lstStyle/>
              <a:p>
                <a:r>
                  <a:rPr lang="en-US" sz="1050" dirty="0"/>
                  <a:t>Considerable </a:t>
                </a:r>
                <a:r>
                  <a:rPr lang="en-US" sz="1050" b="1" dirty="0"/>
                  <a:t>less administrative burden </a:t>
                </a:r>
                <a:r>
                  <a:rPr lang="en-US" sz="1050" dirty="0"/>
                  <a:t>for central learning </a:t>
                </a:r>
                <a:r>
                  <a:rPr lang="en-US" sz="1050" dirty="0" smtClean="0"/>
                  <a:t>team due to digital platform</a:t>
                </a:r>
                <a:endParaRPr lang="en-US" sz="1050" dirty="0"/>
              </a:p>
            </p:txBody>
          </p:sp>
        </p:grpSp>
      </p:grpSp>
      <p:grpSp>
        <p:nvGrpSpPr>
          <p:cNvPr id="15" name="Group 14"/>
          <p:cNvGrpSpPr/>
          <p:nvPr/>
        </p:nvGrpSpPr>
        <p:grpSpPr>
          <a:xfrm>
            <a:off x="382539" y="3750431"/>
            <a:ext cx="3987291" cy="1543548"/>
            <a:chOff x="7619673" y="2265544"/>
            <a:chExt cx="4168241" cy="1543548"/>
          </a:xfrm>
        </p:grpSpPr>
        <p:pic>
          <p:nvPicPr>
            <p:cNvPr id="10" name="Picture 9"/>
            <p:cNvPicPr>
              <a:picLocks noChangeAspect="1"/>
            </p:cNvPicPr>
            <p:nvPr/>
          </p:nvPicPr>
          <p:blipFill>
            <a:blip r:embed="rId8"/>
            <a:stretch>
              <a:fillRect/>
            </a:stretch>
          </p:blipFill>
          <p:spPr>
            <a:xfrm>
              <a:off x="9983675" y="3156670"/>
              <a:ext cx="358807" cy="358807"/>
            </a:xfrm>
            <a:prstGeom prst="rect">
              <a:avLst/>
            </a:prstGeom>
          </p:spPr>
        </p:pic>
        <p:grpSp>
          <p:nvGrpSpPr>
            <p:cNvPr id="101" name="Group 100">
              <a:extLst>
                <a:ext uri="{FF2B5EF4-FFF2-40B4-BE49-F238E27FC236}">
                  <a16:creationId xmlns="" xmlns:a16="http://schemas.microsoft.com/office/drawing/2014/main" id="{DAAED02E-E170-4694-BEBA-B0F8B0FB0B37}"/>
                </a:ext>
              </a:extLst>
            </p:cNvPr>
            <p:cNvGrpSpPr/>
            <p:nvPr/>
          </p:nvGrpSpPr>
          <p:grpSpPr>
            <a:xfrm>
              <a:off x="7619673" y="2265544"/>
              <a:ext cx="4168241" cy="1543548"/>
              <a:chOff x="-582675" y="3963160"/>
              <a:chExt cx="5557654" cy="2058065"/>
            </a:xfrm>
          </p:grpSpPr>
          <p:sp>
            <p:nvSpPr>
              <p:cNvPr id="102" name="TextBox 101">
                <a:extLst>
                  <a:ext uri="{FF2B5EF4-FFF2-40B4-BE49-F238E27FC236}">
                    <a16:creationId xmlns="" xmlns:a16="http://schemas.microsoft.com/office/drawing/2014/main" id="{E2628579-0E21-4984-B944-9CEDC83EAC50}"/>
                  </a:ext>
                </a:extLst>
              </p:cNvPr>
              <p:cNvSpPr txBox="1"/>
              <p:nvPr/>
            </p:nvSpPr>
            <p:spPr>
              <a:xfrm>
                <a:off x="-582675" y="3963160"/>
                <a:ext cx="5557654" cy="1107996"/>
              </a:xfrm>
              <a:prstGeom prst="rect">
                <a:avLst/>
              </a:prstGeom>
              <a:noFill/>
            </p:spPr>
            <p:txBody>
              <a:bodyPr wrap="square" lIns="0" rIns="0" rtlCol="0" anchor="b">
                <a:spAutoFit/>
              </a:bodyPr>
              <a:lstStyle/>
              <a:p>
                <a:r>
                  <a:rPr lang="en-US" sz="2400" b="1" dirty="0" smtClean="0">
                    <a:solidFill>
                      <a:srgbClr val="7030A0"/>
                    </a:solidFill>
                  </a:rPr>
                  <a:t>Lower Turnaround times for Content</a:t>
                </a:r>
                <a:endParaRPr lang="en-US" sz="2400" b="1" dirty="0">
                  <a:solidFill>
                    <a:srgbClr val="7030A0"/>
                  </a:solidFill>
                </a:endParaRPr>
              </a:p>
            </p:txBody>
          </p:sp>
          <p:sp>
            <p:nvSpPr>
              <p:cNvPr id="103" name="TextBox 102">
                <a:extLst>
                  <a:ext uri="{FF2B5EF4-FFF2-40B4-BE49-F238E27FC236}">
                    <a16:creationId xmlns="" xmlns:a16="http://schemas.microsoft.com/office/drawing/2014/main" id="{3F0A82FB-38A2-4A62-BFD2-C5085F764E92}"/>
                  </a:ext>
                </a:extLst>
              </p:cNvPr>
              <p:cNvSpPr txBox="1"/>
              <p:nvPr/>
            </p:nvSpPr>
            <p:spPr>
              <a:xfrm>
                <a:off x="-359965" y="5036339"/>
                <a:ext cx="2929293" cy="984886"/>
              </a:xfrm>
              <a:prstGeom prst="rect">
                <a:avLst/>
              </a:prstGeom>
              <a:noFill/>
            </p:spPr>
            <p:txBody>
              <a:bodyPr wrap="square" lIns="0" rIns="0" rtlCol="0" anchor="t">
                <a:spAutoFit/>
              </a:bodyPr>
              <a:lstStyle/>
              <a:p>
                <a:r>
                  <a:rPr lang="en-US" sz="1050" b="1" dirty="0"/>
                  <a:t>Less dependency on vendors </a:t>
                </a:r>
                <a:r>
                  <a:rPr lang="en-US" sz="1050" dirty="0"/>
                  <a:t>for creating content resulting </a:t>
                </a:r>
                <a:r>
                  <a:rPr lang="en-US" sz="1050" b="1" dirty="0"/>
                  <a:t>in decreased turnaround times</a:t>
                </a:r>
                <a:r>
                  <a:rPr lang="en-US" sz="1050" dirty="0"/>
                  <a:t> and </a:t>
                </a:r>
                <a:r>
                  <a:rPr lang="en-US" sz="1050" b="1" dirty="0"/>
                  <a:t>cost savings</a:t>
                </a:r>
              </a:p>
            </p:txBody>
          </p:sp>
        </p:grpSp>
      </p:grpSp>
      <p:grpSp>
        <p:nvGrpSpPr>
          <p:cNvPr id="107" name="Group 106">
            <a:extLst>
              <a:ext uri="{FF2B5EF4-FFF2-40B4-BE49-F238E27FC236}">
                <a16:creationId xmlns="" xmlns:a16="http://schemas.microsoft.com/office/drawing/2014/main" id="{AED87C1D-1876-497E-8C31-98299E5640B6}"/>
              </a:ext>
            </a:extLst>
          </p:cNvPr>
          <p:cNvGrpSpPr/>
          <p:nvPr/>
        </p:nvGrpSpPr>
        <p:grpSpPr>
          <a:xfrm>
            <a:off x="4069435" y="1661399"/>
            <a:ext cx="4082152" cy="4072746"/>
            <a:chOff x="3336926" y="676276"/>
            <a:chExt cx="5513387" cy="5500687"/>
          </a:xfrm>
        </p:grpSpPr>
        <p:sp>
          <p:nvSpPr>
            <p:cNvPr id="108" name="Freeform 5">
              <a:extLst>
                <a:ext uri="{FF2B5EF4-FFF2-40B4-BE49-F238E27FC236}">
                  <a16:creationId xmlns="" xmlns:a16="http://schemas.microsoft.com/office/drawing/2014/main" id="{C7A34167-E53F-4647-B3AA-0CE78652A820}"/>
                </a:ext>
              </a:extLst>
            </p:cNvPr>
            <p:cNvSpPr>
              <a:spLocks/>
            </p:cNvSpPr>
            <p:nvPr/>
          </p:nvSpPr>
          <p:spPr bwMode="auto">
            <a:xfrm>
              <a:off x="6554788" y="1890713"/>
              <a:ext cx="2295525" cy="2392363"/>
            </a:xfrm>
            <a:custGeom>
              <a:avLst/>
              <a:gdLst>
                <a:gd name="T0" fmla="*/ 113 w 611"/>
                <a:gd name="T1" fmla="*/ 0 h 637"/>
                <a:gd name="T2" fmla="*/ 113 w 611"/>
                <a:gd name="T3" fmla="*/ 132 h 637"/>
                <a:gd name="T4" fmla="*/ 156 w 611"/>
                <a:gd name="T5" fmla="*/ 173 h 637"/>
                <a:gd name="T6" fmla="*/ 373 w 611"/>
                <a:gd name="T7" fmla="*/ 173 h 637"/>
                <a:gd name="T8" fmla="*/ 609 w 611"/>
                <a:gd name="T9" fmla="*/ 408 h 637"/>
                <a:gd name="T10" fmla="*/ 431 w 611"/>
                <a:gd name="T11" fmla="*/ 637 h 637"/>
                <a:gd name="T12" fmla="*/ 396 w 611"/>
                <a:gd name="T13" fmla="*/ 592 h 637"/>
                <a:gd name="T14" fmla="*/ 335 w 611"/>
                <a:gd name="T15" fmla="*/ 531 h 637"/>
                <a:gd name="T16" fmla="*/ 373 w 611"/>
                <a:gd name="T17" fmla="*/ 531 h 637"/>
                <a:gd name="T18" fmla="*/ 495 w 611"/>
                <a:gd name="T19" fmla="*/ 408 h 637"/>
                <a:gd name="T20" fmla="*/ 373 w 611"/>
                <a:gd name="T21" fmla="*/ 286 h 637"/>
                <a:gd name="T22" fmla="*/ 108 w 611"/>
                <a:gd name="T23" fmla="*/ 286 h 637"/>
                <a:gd name="T24" fmla="*/ 0 w 611"/>
                <a:gd name="T25" fmla="*/ 172 h 637"/>
                <a:gd name="T26" fmla="*/ 0 w 611"/>
                <a:gd name="T27" fmla="*/ 113 h 637"/>
                <a:gd name="T28" fmla="*/ 113 w 611"/>
                <a:gd name="T29"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37">
                  <a:moveTo>
                    <a:pt x="113" y="0"/>
                  </a:moveTo>
                  <a:cubicBezTo>
                    <a:pt x="113" y="132"/>
                    <a:pt x="113" y="132"/>
                    <a:pt x="113" y="132"/>
                  </a:cubicBezTo>
                  <a:cubicBezTo>
                    <a:pt x="115" y="154"/>
                    <a:pt x="133" y="171"/>
                    <a:pt x="156" y="173"/>
                  </a:cubicBezTo>
                  <a:cubicBezTo>
                    <a:pt x="373" y="173"/>
                    <a:pt x="373" y="173"/>
                    <a:pt x="373" y="173"/>
                  </a:cubicBezTo>
                  <a:cubicBezTo>
                    <a:pt x="500" y="173"/>
                    <a:pt x="611" y="279"/>
                    <a:pt x="609" y="408"/>
                  </a:cubicBezTo>
                  <a:cubicBezTo>
                    <a:pt x="610" y="517"/>
                    <a:pt x="532" y="610"/>
                    <a:pt x="431" y="637"/>
                  </a:cubicBezTo>
                  <a:cubicBezTo>
                    <a:pt x="421" y="621"/>
                    <a:pt x="410" y="606"/>
                    <a:pt x="396" y="592"/>
                  </a:cubicBezTo>
                  <a:cubicBezTo>
                    <a:pt x="335" y="531"/>
                    <a:pt x="335" y="531"/>
                    <a:pt x="335" y="531"/>
                  </a:cubicBezTo>
                  <a:cubicBezTo>
                    <a:pt x="373" y="531"/>
                    <a:pt x="373" y="531"/>
                    <a:pt x="373" y="531"/>
                  </a:cubicBezTo>
                  <a:cubicBezTo>
                    <a:pt x="440" y="531"/>
                    <a:pt x="495" y="476"/>
                    <a:pt x="495" y="408"/>
                  </a:cubicBezTo>
                  <a:cubicBezTo>
                    <a:pt x="495" y="341"/>
                    <a:pt x="440" y="286"/>
                    <a:pt x="373" y="286"/>
                  </a:cubicBezTo>
                  <a:cubicBezTo>
                    <a:pt x="285" y="286"/>
                    <a:pt x="196" y="286"/>
                    <a:pt x="108" y="286"/>
                  </a:cubicBezTo>
                  <a:cubicBezTo>
                    <a:pt x="49" y="279"/>
                    <a:pt x="3" y="231"/>
                    <a:pt x="0" y="172"/>
                  </a:cubicBezTo>
                  <a:cubicBezTo>
                    <a:pt x="0" y="113"/>
                    <a:pt x="0" y="113"/>
                    <a:pt x="0" y="113"/>
                  </a:cubicBezTo>
                  <a:cubicBezTo>
                    <a:pt x="113" y="0"/>
                    <a:pt x="113" y="0"/>
                    <a:pt x="113" y="0"/>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9" name="Freeform 6">
              <a:extLst>
                <a:ext uri="{FF2B5EF4-FFF2-40B4-BE49-F238E27FC236}">
                  <a16:creationId xmlns="" xmlns:a16="http://schemas.microsoft.com/office/drawing/2014/main" id="{4F2A8E50-09F0-4B11-A363-A343A90E68ED}"/>
                </a:ext>
              </a:extLst>
            </p:cNvPr>
            <p:cNvSpPr>
              <a:spLocks/>
            </p:cNvSpPr>
            <p:nvPr/>
          </p:nvSpPr>
          <p:spPr bwMode="auto">
            <a:xfrm>
              <a:off x="4554538" y="676276"/>
              <a:ext cx="2393950" cy="2295525"/>
            </a:xfrm>
            <a:custGeom>
              <a:avLst/>
              <a:gdLst>
                <a:gd name="T0" fmla="*/ 0 w 637"/>
                <a:gd name="T1" fmla="*/ 497 h 611"/>
                <a:gd name="T2" fmla="*/ 132 w 637"/>
                <a:gd name="T3" fmla="*/ 497 h 611"/>
                <a:gd name="T4" fmla="*/ 173 w 637"/>
                <a:gd name="T5" fmla="*/ 455 h 611"/>
                <a:gd name="T6" fmla="*/ 173 w 637"/>
                <a:gd name="T7" fmla="*/ 238 h 611"/>
                <a:gd name="T8" fmla="*/ 409 w 637"/>
                <a:gd name="T9" fmla="*/ 2 h 611"/>
                <a:gd name="T10" fmla="*/ 637 w 637"/>
                <a:gd name="T11" fmla="*/ 181 h 611"/>
                <a:gd name="T12" fmla="*/ 592 w 637"/>
                <a:gd name="T13" fmla="*/ 216 h 611"/>
                <a:gd name="T14" fmla="*/ 531 w 637"/>
                <a:gd name="T15" fmla="*/ 277 h 611"/>
                <a:gd name="T16" fmla="*/ 531 w 637"/>
                <a:gd name="T17" fmla="*/ 238 h 611"/>
                <a:gd name="T18" fmla="*/ 409 w 637"/>
                <a:gd name="T19" fmla="*/ 115 h 611"/>
                <a:gd name="T20" fmla="*/ 287 w 637"/>
                <a:gd name="T21" fmla="*/ 238 h 611"/>
                <a:gd name="T22" fmla="*/ 287 w 637"/>
                <a:gd name="T23" fmla="*/ 503 h 611"/>
                <a:gd name="T24" fmla="*/ 172 w 637"/>
                <a:gd name="T25" fmla="*/ 611 h 611"/>
                <a:gd name="T26" fmla="*/ 113 w 637"/>
                <a:gd name="T27" fmla="*/ 611 h 611"/>
                <a:gd name="T28" fmla="*/ 0 w 637"/>
                <a:gd name="T29" fmla="*/ 497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7" h="611">
                  <a:moveTo>
                    <a:pt x="0" y="497"/>
                  </a:moveTo>
                  <a:cubicBezTo>
                    <a:pt x="132" y="497"/>
                    <a:pt x="132" y="497"/>
                    <a:pt x="132" y="497"/>
                  </a:cubicBezTo>
                  <a:cubicBezTo>
                    <a:pt x="154" y="495"/>
                    <a:pt x="172" y="478"/>
                    <a:pt x="173" y="455"/>
                  </a:cubicBezTo>
                  <a:cubicBezTo>
                    <a:pt x="173" y="238"/>
                    <a:pt x="173" y="238"/>
                    <a:pt x="173" y="238"/>
                  </a:cubicBezTo>
                  <a:cubicBezTo>
                    <a:pt x="173" y="111"/>
                    <a:pt x="280" y="0"/>
                    <a:pt x="409" y="2"/>
                  </a:cubicBezTo>
                  <a:cubicBezTo>
                    <a:pt x="518" y="1"/>
                    <a:pt x="611" y="80"/>
                    <a:pt x="637" y="181"/>
                  </a:cubicBezTo>
                  <a:cubicBezTo>
                    <a:pt x="620" y="193"/>
                    <a:pt x="607" y="201"/>
                    <a:pt x="592" y="216"/>
                  </a:cubicBezTo>
                  <a:cubicBezTo>
                    <a:pt x="531" y="277"/>
                    <a:pt x="531" y="277"/>
                    <a:pt x="531" y="277"/>
                  </a:cubicBezTo>
                  <a:cubicBezTo>
                    <a:pt x="531" y="238"/>
                    <a:pt x="531" y="238"/>
                    <a:pt x="531" y="238"/>
                  </a:cubicBezTo>
                  <a:cubicBezTo>
                    <a:pt x="531" y="171"/>
                    <a:pt x="476" y="116"/>
                    <a:pt x="409" y="115"/>
                  </a:cubicBezTo>
                  <a:cubicBezTo>
                    <a:pt x="342" y="116"/>
                    <a:pt x="287" y="171"/>
                    <a:pt x="287" y="238"/>
                  </a:cubicBezTo>
                  <a:cubicBezTo>
                    <a:pt x="287" y="326"/>
                    <a:pt x="287" y="414"/>
                    <a:pt x="287" y="503"/>
                  </a:cubicBezTo>
                  <a:cubicBezTo>
                    <a:pt x="279" y="562"/>
                    <a:pt x="232" y="607"/>
                    <a:pt x="172" y="611"/>
                  </a:cubicBezTo>
                  <a:cubicBezTo>
                    <a:pt x="113" y="611"/>
                    <a:pt x="113" y="611"/>
                    <a:pt x="113" y="611"/>
                  </a:cubicBezTo>
                  <a:cubicBezTo>
                    <a:pt x="0" y="497"/>
                    <a:pt x="0" y="497"/>
                    <a:pt x="0" y="497"/>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0" name="Freeform 7">
              <a:extLst>
                <a:ext uri="{FF2B5EF4-FFF2-40B4-BE49-F238E27FC236}">
                  <a16:creationId xmlns="" xmlns:a16="http://schemas.microsoft.com/office/drawing/2014/main" id="{790CA1FE-2DEB-4655-9693-3FE92030C850}"/>
                </a:ext>
              </a:extLst>
            </p:cNvPr>
            <p:cNvSpPr>
              <a:spLocks/>
            </p:cNvSpPr>
            <p:nvPr/>
          </p:nvSpPr>
          <p:spPr bwMode="auto">
            <a:xfrm>
              <a:off x="3336926" y="2570163"/>
              <a:ext cx="2297113" cy="2397125"/>
            </a:xfrm>
            <a:custGeom>
              <a:avLst/>
              <a:gdLst>
                <a:gd name="T0" fmla="*/ 497 w 611"/>
                <a:gd name="T1" fmla="*/ 638 h 638"/>
                <a:gd name="T2" fmla="*/ 497 w 611"/>
                <a:gd name="T3" fmla="*/ 506 h 638"/>
                <a:gd name="T4" fmla="*/ 455 w 611"/>
                <a:gd name="T5" fmla="*/ 465 h 638"/>
                <a:gd name="T6" fmla="*/ 238 w 611"/>
                <a:gd name="T7" fmla="*/ 465 h 638"/>
                <a:gd name="T8" fmla="*/ 2 w 611"/>
                <a:gd name="T9" fmla="*/ 229 h 638"/>
                <a:gd name="T10" fmla="*/ 181 w 611"/>
                <a:gd name="T11" fmla="*/ 0 h 638"/>
                <a:gd name="T12" fmla="*/ 216 w 611"/>
                <a:gd name="T13" fmla="*/ 46 h 638"/>
                <a:gd name="T14" fmla="*/ 278 w 611"/>
                <a:gd name="T15" fmla="*/ 107 h 638"/>
                <a:gd name="T16" fmla="*/ 238 w 611"/>
                <a:gd name="T17" fmla="*/ 107 h 638"/>
                <a:gd name="T18" fmla="*/ 116 w 611"/>
                <a:gd name="T19" fmla="*/ 229 h 638"/>
                <a:gd name="T20" fmla="*/ 238 w 611"/>
                <a:gd name="T21" fmla="*/ 351 h 638"/>
                <a:gd name="T22" fmla="*/ 503 w 611"/>
                <a:gd name="T23" fmla="*/ 351 h 638"/>
                <a:gd name="T24" fmla="*/ 611 w 611"/>
                <a:gd name="T25" fmla="*/ 466 h 638"/>
                <a:gd name="T26" fmla="*/ 611 w 611"/>
                <a:gd name="T27" fmla="*/ 525 h 638"/>
                <a:gd name="T28" fmla="*/ 497 w 611"/>
                <a:gd name="T29" fmla="*/ 6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38">
                  <a:moveTo>
                    <a:pt x="497" y="638"/>
                  </a:moveTo>
                  <a:cubicBezTo>
                    <a:pt x="497" y="506"/>
                    <a:pt x="497" y="506"/>
                    <a:pt x="497" y="506"/>
                  </a:cubicBezTo>
                  <a:cubicBezTo>
                    <a:pt x="495" y="484"/>
                    <a:pt x="478" y="466"/>
                    <a:pt x="455" y="465"/>
                  </a:cubicBezTo>
                  <a:cubicBezTo>
                    <a:pt x="238" y="465"/>
                    <a:pt x="238" y="465"/>
                    <a:pt x="238" y="465"/>
                  </a:cubicBezTo>
                  <a:cubicBezTo>
                    <a:pt x="111" y="465"/>
                    <a:pt x="0" y="358"/>
                    <a:pt x="2" y="229"/>
                  </a:cubicBezTo>
                  <a:cubicBezTo>
                    <a:pt x="1" y="120"/>
                    <a:pt x="80" y="26"/>
                    <a:pt x="181" y="0"/>
                  </a:cubicBezTo>
                  <a:cubicBezTo>
                    <a:pt x="193" y="18"/>
                    <a:pt x="201" y="31"/>
                    <a:pt x="216" y="46"/>
                  </a:cubicBezTo>
                  <a:cubicBezTo>
                    <a:pt x="278" y="107"/>
                    <a:pt x="278" y="107"/>
                    <a:pt x="278" y="107"/>
                  </a:cubicBezTo>
                  <a:cubicBezTo>
                    <a:pt x="238" y="107"/>
                    <a:pt x="238" y="107"/>
                    <a:pt x="238" y="107"/>
                  </a:cubicBezTo>
                  <a:cubicBezTo>
                    <a:pt x="171" y="107"/>
                    <a:pt x="116" y="162"/>
                    <a:pt x="116" y="229"/>
                  </a:cubicBezTo>
                  <a:cubicBezTo>
                    <a:pt x="116" y="296"/>
                    <a:pt x="171" y="351"/>
                    <a:pt x="238" y="351"/>
                  </a:cubicBezTo>
                  <a:cubicBezTo>
                    <a:pt x="326" y="351"/>
                    <a:pt x="414" y="351"/>
                    <a:pt x="503" y="351"/>
                  </a:cubicBezTo>
                  <a:cubicBezTo>
                    <a:pt x="562" y="358"/>
                    <a:pt x="607" y="406"/>
                    <a:pt x="611" y="466"/>
                  </a:cubicBezTo>
                  <a:cubicBezTo>
                    <a:pt x="611" y="525"/>
                    <a:pt x="611" y="525"/>
                    <a:pt x="611" y="525"/>
                  </a:cubicBezTo>
                  <a:cubicBezTo>
                    <a:pt x="497" y="638"/>
                    <a:pt x="497" y="638"/>
                    <a:pt x="497" y="638"/>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1" name="Freeform 8">
              <a:extLst>
                <a:ext uri="{FF2B5EF4-FFF2-40B4-BE49-F238E27FC236}">
                  <a16:creationId xmlns="" xmlns:a16="http://schemas.microsoft.com/office/drawing/2014/main" id="{596B63FD-FAF1-425E-A9D9-FA1D4A14D0F5}"/>
                </a:ext>
              </a:extLst>
            </p:cNvPr>
            <p:cNvSpPr>
              <a:spLocks/>
            </p:cNvSpPr>
            <p:nvPr/>
          </p:nvSpPr>
          <p:spPr bwMode="auto">
            <a:xfrm>
              <a:off x="5241926" y="3881438"/>
              <a:ext cx="2395538" cy="2295525"/>
            </a:xfrm>
            <a:custGeom>
              <a:avLst/>
              <a:gdLst>
                <a:gd name="T0" fmla="*/ 637 w 637"/>
                <a:gd name="T1" fmla="*/ 114 h 611"/>
                <a:gd name="T2" fmla="*/ 505 w 637"/>
                <a:gd name="T3" fmla="*/ 114 h 611"/>
                <a:gd name="T4" fmla="*/ 464 w 637"/>
                <a:gd name="T5" fmla="*/ 156 h 611"/>
                <a:gd name="T6" fmla="*/ 464 w 637"/>
                <a:gd name="T7" fmla="*/ 373 h 611"/>
                <a:gd name="T8" fmla="*/ 228 w 637"/>
                <a:gd name="T9" fmla="*/ 609 h 611"/>
                <a:gd name="T10" fmla="*/ 0 w 637"/>
                <a:gd name="T11" fmla="*/ 431 h 611"/>
                <a:gd name="T12" fmla="*/ 45 w 637"/>
                <a:gd name="T13" fmla="*/ 396 h 611"/>
                <a:gd name="T14" fmla="*/ 106 w 637"/>
                <a:gd name="T15" fmla="*/ 335 h 611"/>
                <a:gd name="T16" fmla="*/ 106 w 637"/>
                <a:gd name="T17" fmla="*/ 373 h 611"/>
                <a:gd name="T18" fmla="*/ 228 w 637"/>
                <a:gd name="T19" fmla="*/ 495 h 611"/>
                <a:gd name="T20" fmla="*/ 351 w 637"/>
                <a:gd name="T21" fmla="*/ 373 h 611"/>
                <a:gd name="T22" fmla="*/ 351 w 637"/>
                <a:gd name="T23" fmla="*/ 108 h 611"/>
                <a:gd name="T24" fmla="*/ 465 w 637"/>
                <a:gd name="T25" fmla="*/ 0 h 611"/>
                <a:gd name="T26" fmla="*/ 524 w 637"/>
                <a:gd name="T27" fmla="*/ 0 h 611"/>
                <a:gd name="T28" fmla="*/ 637 w 637"/>
                <a:gd name="T29" fmla="*/ 11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7" h="611">
                  <a:moveTo>
                    <a:pt x="637" y="114"/>
                  </a:moveTo>
                  <a:cubicBezTo>
                    <a:pt x="505" y="114"/>
                    <a:pt x="505" y="114"/>
                    <a:pt x="505" y="114"/>
                  </a:cubicBezTo>
                  <a:cubicBezTo>
                    <a:pt x="483" y="115"/>
                    <a:pt x="465" y="133"/>
                    <a:pt x="464" y="156"/>
                  </a:cubicBezTo>
                  <a:cubicBezTo>
                    <a:pt x="464" y="373"/>
                    <a:pt x="464" y="373"/>
                    <a:pt x="464" y="373"/>
                  </a:cubicBezTo>
                  <a:cubicBezTo>
                    <a:pt x="464" y="500"/>
                    <a:pt x="357" y="611"/>
                    <a:pt x="228" y="609"/>
                  </a:cubicBezTo>
                  <a:cubicBezTo>
                    <a:pt x="119" y="610"/>
                    <a:pt x="26" y="532"/>
                    <a:pt x="0" y="431"/>
                  </a:cubicBezTo>
                  <a:cubicBezTo>
                    <a:pt x="16" y="421"/>
                    <a:pt x="31" y="410"/>
                    <a:pt x="45" y="396"/>
                  </a:cubicBezTo>
                  <a:cubicBezTo>
                    <a:pt x="106" y="335"/>
                    <a:pt x="106" y="335"/>
                    <a:pt x="106" y="335"/>
                  </a:cubicBezTo>
                  <a:cubicBezTo>
                    <a:pt x="106" y="373"/>
                    <a:pt x="106" y="373"/>
                    <a:pt x="106" y="373"/>
                  </a:cubicBezTo>
                  <a:cubicBezTo>
                    <a:pt x="106" y="440"/>
                    <a:pt x="161" y="495"/>
                    <a:pt x="228" y="495"/>
                  </a:cubicBezTo>
                  <a:cubicBezTo>
                    <a:pt x="295" y="495"/>
                    <a:pt x="351" y="440"/>
                    <a:pt x="351" y="373"/>
                  </a:cubicBezTo>
                  <a:cubicBezTo>
                    <a:pt x="351" y="285"/>
                    <a:pt x="351" y="196"/>
                    <a:pt x="351" y="108"/>
                  </a:cubicBezTo>
                  <a:cubicBezTo>
                    <a:pt x="358" y="49"/>
                    <a:pt x="405" y="4"/>
                    <a:pt x="465" y="0"/>
                  </a:cubicBezTo>
                  <a:cubicBezTo>
                    <a:pt x="524" y="0"/>
                    <a:pt x="524" y="0"/>
                    <a:pt x="524" y="0"/>
                  </a:cubicBezTo>
                  <a:cubicBezTo>
                    <a:pt x="637" y="114"/>
                    <a:pt x="637" y="114"/>
                    <a:pt x="637" y="114"/>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2" name="Freeform 9">
              <a:extLst>
                <a:ext uri="{FF2B5EF4-FFF2-40B4-BE49-F238E27FC236}">
                  <a16:creationId xmlns="" xmlns:a16="http://schemas.microsoft.com/office/drawing/2014/main" id="{A311FBF1-0158-4AFA-8195-1D2736EC1C9F}"/>
                </a:ext>
              </a:extLst>
            </p:cNvPr>
            <p:cNvSpPr>
              <a:spLocks/>
            </p:cNvSpPr>
            <p:nvPr/>
          </p:nvSpPr>
          <p:spPr bwMode="auto">
            <a:xfrm>
              <a:off x="5634038" y="1135063"/>
              <a:ext cx="2735263" cy="1492250"/>
            </a:xfrm>
            <a:custGeom>
              <a:avLst/>
              <a:gdLst>
                <a:gd name="T0" fmla="*/ 0 w 728"/>
                <a:gd name="T1" fmla="*/ 154 h 397"/>
                <a:gd name="T2" fmla="*/ 94 w 728"/>
                <a:gd name="T3" fmla="*/ 247 h 397"/>
                <a:gd name="T4" fmla="*/ 153 w 728"/>
                <a:gd name="T5" fmla="*/ 246 h 397"/>
                <a:gd name="T6" fmla="*/ 306 w 728"/>
                <a:gd name="T7" fmla="*/ 93 h 397"/>
                <a:gd name="T8" fmla="*/ 640 w 728"/>
                <a:gd name="T9" fmla="*/ 92 h 397"/>
                <a:gd name="T10" fmla="*/ 675 w 728"/>
                <a:gd name="T11" fmla="*/ 381 h 397"/>
                <a:gd name="T12" fmla="*/ 618 w 728"/>
                <a:gd name="T13" fmla="*/ 374 h 397"/>
                <a:gd name="T14" fmla="*/ 531 w 728"/>
                <a:gd name="T15" fmla="*/ 374 h 397"/>
                <a:gd name="T16" fmla="*/ 559 w 728"/>
                <a:gd name="T17" fmla="*/ 346 h 397"/>
                <a:gd name="T18" fmla="*/ 560 w 728"/>
                <a:gd name="T19" fmla="*/ 173 h 397"/>
                <a:gd name="T20" fmla="*/ 386 w 728"/>
                <a:gd name="T21" fmla="*/ 173 h 397"/>
                <a:gd name="T22" fmla="*/ 199 w 728"/>
                <a:gd name="T23" fmla="*/ 360 h 397"/>
                <a:gd name="T24" fmla="*/ 42 w 728"/>
                <a:gd name="T25" fmla="*/ 355 h 397"/>
                <a:gd name="T26" fmla="*/ 0 w 728"/>
                <a:gd name="T27" fmla="*/ 314 h 397"/>
                <a:gd name="T28" fmla="*/ 0 w 728"/>
                <a:gd name="T29" fmla="*/ 15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397">
                  <a:moveTo>
                    <a:pt x="0" y="154"/>
                  </a:moveTo>
                  <a:cubicBezTo>
                    <a:pt x="94" y="247"/>
                    <a:pt x="94" y="247"/>
                    <a:pt x="94" y="247"/>
                  </a:cubicBezTo>
                  <a:cubicBezTo>
                    <a:pt x="111" y="261"/>
                    <a:pt x="136" y="261"/>
                    <a:pt x="153" y="246"/>
                  </a:cubicBezTo>
                  <a:cubicBezTo>
                    <a:pt x="306" y="93"/>
                    <a:pt x="306" y="93"/>
                    <a:pt x="306" y="93"/>
                  </a:cubicBezTo>
                  <a:cubicBezTo>
                    <a:pt x="396" y="3"/>
                    <a:pt x="550" y="0"/>
                    <a:pt x="640" y="92"/>
                  </a:cubicBezTo>
                  <a:cubicBezTo>
                    <a:pt x="718" y="169"/>
                    <a:pt x="728" y="291"/>
                    <a:pt x="675" y="381"/>
                  </a:cubicBezTo>
                  <a:cubicBezTo>
                    <a:pt x="654" y="377"/>
                    <a:pt x="639" y="374"/>
                    <a:pt x="618" y="374"/>
                  </a:cubicBezTo>
                  <a:cubicBezTo>
                    <a:pt x="531" y="374"/>
                    <a:pt x="531" y="374"/>
                    <a:pt x="531" y="374"/>
                  </a:cubicBezTo>
                  <a:cubicBezTo>
                    <a:pt x="559" y="346"/>
                    <a:pt x="559" y="346"/>
                    <a:pt x="559" y="346"/>
                  </a:cubicBezTo>
                  <a:cubicBezTo>
                    <a:pt x="607" y="298"/>
                    <a:pt x="607" y="220"/>
                    <a:pt x="560" y="173"/>
                  </a:cubicBezTo>
                  <a:cubicBezTo>
                    <a:pt x="512" y="125"/>
                    <a:pt x="434" y="125"/>
                    <a:pt x="386" y="173"/>
                  </a:cubicBezTo>
                  <a:cubicBezTo>
                    <a:pt x="324" y="235"/>
                    <a:pt x="262" y="298"/>
                    <a:pt x="199" y="360"/>
                  </a:cubicBezTo>
                  <a:cubicBezTo>
                    <a:pt x="152" y="397"/>
                    <a:pt x="87" y="395"/>
                    <a:pt x="42" y="355"/>
                  </a:cubicBezTo>
                  <a:cubicBezTo>
                    <a:pt x="0" y="314"/>
                    <a:pt x="0" y="314"/>
                    <a:pt x="0" y="314"/>
                  </a:cubicBezTo>
                  <a:cubicBezTo>
                    <a:pt x="0" y="154"/>
                    <a:pt x="0" y="154"/>
                    <a:pt x="0" y="154"/>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3" name="Freeform 10">
              <a:extLst>
                <a:ext uri="{FF2B5EF4-FFF2-40B4-BE49-F238E27FC236}">
                  <a16:creationId xmlns="" xmlns:a16="http://schemas.microsoft.com/office/drawing/2014/main" id="{4A9D78DF-98AE-49F7-923E-ACF59E21D663}"/>
                </a:ext>
              </a:extLst>
            </p:cNvPr>
            <p:cNvSpPr>
              <a:spLocks/>
            </p:cNvSpPr>
            <p:nvPr/>
          </p:nvSpPr>
          <p:spPr bwMode="auto">
            <a:xfrm>
              <a:off x="3798888" y="1157288"/>
              <a:ext cx="1492250" cy="2735263"/>
            </a:xfrm>
            <a:custGeom>
              <a:avLst/>
              <a:gdLst>
                <a:gd name="T0" fmla="*/ 154 w 397"/>
                <a:gd name="T1" fmla="*/ 728 h 728"/>
                <a:gd name="T2" fmla="*/ 247 w 397"/>
                <a:gd name="T3" fmla="*/ 634 h 728"/>
                <a:gd name="T4" fmla="*/ 246 w 397"/>
                <a:gd name="T5" fmla="*/ 575 h 728"/>
                <a:gd name="T6" fmla="*/ 93 w 397"/>
                <a:gd name="T7" fmla="*/ 422 h 728"/>
                <a:gd name="T8" fmla="*/ 93 w 397"/>
                <a:gd name="T9" fmla="*/ 88 h 728"/>
                <a:gd name="T10" fmla="*/ 381 w 397"/>
                <a:gd name="T11" fmla="*/ 53 h 728"/>
                <a:gd name="T12" fmla="*/ 374 w 397"/>
                <a:gd name="T13" fmla="*/ 110 h 728"/>
                <a:gd name="T14" fmla="*/ 374 w 397"/>
                <a:gd name="T15" fmla="*/ 197 h 728"/>
                <a:gd name="T16" fmla="*/ 346 w 397"/>
                <a:gd name="T17" fmla="*/ 169 h 728"/>
                <a:gd name="T18" fmla="*/ 173 w 397"/>
                <a:gd name="T19" fmla="*/ 168 h 728"/>
                <a:gd name="T20" fmla="*/ 173 w 397"/>
                <a:gd name="T21" fmla="*/ 342 h 728"/>
                <a:gd name="T22" fmla="*/ 360 w 397"/>
                <a:gd name="T23" fmla="*/ 529 h 728"/>
                <a:gd name="T24" fmla="*/ 355 w 397"/>
                <a:gd name="T25" fmla="*/ 686 h 728"/>
                <a:gd name="T26" fmla="*/ 314 w 397"/>
                <a:gd name="T27" fmla="*/ 728 h 728"/>
                <a:gd name="T28" fmla="*/ 154 w 397"/>
                <a:gd name="T29" fmla="*/ 72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728">
                  <a:moveTo>
                    <a:pt x="154" y="728"/>
                  </a:moveTo>
                  <a:cubicBezTo>
                    <a:pt x="247" y="634"/>
                    <a:pt x="247" y="634"/>
                    <a:pt x="247" y="634"/>
                  </a:cubicBezTo>
                  <a:cubicBezTo>
                    <a:pt x="261" y="617"/>
                    <a:pt x="261" y="592"/>
                    <a:pt x="246" y="575"/>
                  </a:cubicBezTo>
                  <a:cubicBezTo>
                    <a:pt x="93" y="422"/>
                    <a:pt x="93" y="422"/>
                    <a:pt x="93" y="422"/>
                  </a:cubicBezTo>
                  <a:cubicBezTo>
                    <a:pt x="3" y="332"/>
                    <a:pt x="0" y="178"/>
                    <a:pt x="93" y="88"/>
                  </a:cubicBezTo>
                  <a:cubicBezTo>
                    <a:pt x="169" y="10"/>
                    <a:pt x="291" y="0"/>
                    <a:pt x="381" y="53"/>
                  </a:cubicBezTo>
                  <a:cubicBezTo>
                    <a:pt x="377" y="74"/>
                    <a:pt x="374" y="89"/>
                    <a:pt x="374" y="110"/>
                  </a:cubicBezTo>
                  <a:cubicBezTo>
                    <a:pt x="374" y="197"/>
                    <a:pt x="374" y="197"/>
                    <a:pt x="374" y="197"/>
                  </a:cubicBezTo>
                  <a:cubicBezTo>
                    <a:pt x="346" y="169"/>
                    <a:pt x="346" y="169"/>
                    <a:pt x="346" y="169"/>
                  </a:cubicBezTo>
                  <a:cubicBezTo>
                    <a:pt x="298" y="121"/>
                    <a:pt x="220" y="121"/>
                    <a:pt x="173" y="168"/>
                  </a:cubicBezTo>
                  <a:cubicBezTo>
                    <a:pt x="125" y="216"/>
                    <a:pt x="126" y="294"/>
                    <a:pt x="173" y="342"/>
                  </a:cubicBezTo>
                  <a:cubicBezTo>
                    <a:pt x="235" y="404"/>
                    <a:pt x="298" y="466"/>
                    <a:pt x="360" y="529"/>
                  </a:cubicBezTo>
                  <a:cubicBezTo>
                    <a:pt x="397" y="576"/>
                    <a:pt x="396" y="641"/>
                    <a:pt x="355" y="686"/>
                  </a:cubicBezTo>
                  <a:cubicBezTo>
                    <a:pt x="314" y="728"/>
                    <a:pt x="314" y="728"/>
                    <a:pt x="314" y="728"/>
                  </a:cubicBezTo>
                  <a:cubicBezTo>
                    <a:pt x="154" y="728"/>
                    <a:pt x="154" y="728"/>
                    <a:pt x="154" y="72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4" name="Freeform 11">
              <a:extLst>
                <a:ext uri="{FF2B5EF4-FFF2-40B4-BE49-F238E27FC236}">
                  <a16:creationId xmlns="" xmlns:a16="http://schemas.microsoft.com/office/drawing/2014/main" id="{B4030CDA-8BCB-4256-AE25-84885C150179}"/>
                </a:ext>
              </a:extLst>
            </p:cNvPr>
            <p:cNvSpPr>
              <a:spLocks/>
            </p:cNvSpPr>
            <p:nvPr/>
          </p:nvSpPr>
          <p:spPr bwMode="auto">
            <a:xfrm>
              <a:off x="3822701" y="4227513"/>
              <a:ext cx="2735263" cy="1492250"/>
            </a:xfrm>
            <a:custGeom>
              <a:avLst/>
              <a:gdLst>
                <a:gd name="T0" fmla="*/ 728 w 728"/>
                <a:gd name="T1" fmla="*/ 244 h 397"/>
                <a:gd name="T2" fmla="*/ 634 w 728"/>
                <a:gd name="T3" fmla="*/ 150 h 397"/>
                <a:gd name="T4" fmla="*/ 576 w 728"/>
                <a:gd name="T5" fmla="*/ 151 h 397"/>
                <a:gd name="T6" fmla="*/ 422 w 728"/>
                <a:gd name="T7" fmla="*/ 305 h 397"/>
                <a:gd name="T8" fmla="*/ 88 w 728"/>
                <a:gd name="T9" fmla="*/ 305 h 397"/>
                <a:gd name="T10" fmla="*/ 54 w 728"/>
                <a:gd name="T11" fmla="*/ 16 h 397"/>
                <a:gd name="T12" fmla="*/ 110 w 728"/>
                <a:gd name="T13" fmla="*/ 24 h 397"/>
                <a:gd name="T14" fmla="*/ 197 w 728"/>
                <a:gd name="T15" fmla="*/ 24 h 397"/>
                <a:gd name="T16" fmla="*/ 169 w 728"/>
                <a:gd name="T17" fmla="*/ 51 h 397"/>
                <a:gd name="T18" fmla="*/ 169 w 728"/>
                <a:gd name="T19" fmla="*/ 225 h 397"/>
                <a:gd name="T20" fmla="*/ 342 w 728"/>
                <a:gd name="T21" fmla="*/ 224 h 397"/>
                <a:gd name="T22" fmla="*/ 529 w 728"/>
                <a:gd name="T23" fmla="*/ 37 h 397"/>
                <a:gd name="T24" fmla="*/ 686 w 728"/>
                <a:gd name="T25" fmla="*/ 42 h 397"/>
                <a:gd name="T26" fmla="*/ 728 w 728"/>
                <a:gd name="T27" fmla="*/ 84 h 397"/>
                <a:gd name="T28" fmla="*/ 728 w 728"/>
                <a:gd name="T29" fmla="*/ 24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397">
                  <a:moveTo>
                    <a:pt x="728" y="244"/>
                  </a:moveTo>
                  <a:cubicBezTo>
                    <a:pt x="634" y="150"/>
                    <a:pt x="634" y="150"/>
                    <a:pt x="634" y="150"/>
                  </a:cubicBezTo>
                  <a:cubicBezTo>
                    <a:pt x="617" y="136"/>
                    <a:pt x="592" y="136"/>
                    <a:pt x="576" y="151"/>
                  </a:cubicBezTo>
                  <a:cubicBezTo>
                    <a:pt x="422" y="305"/>
                    <a:pt x="422" y="305"/>
                    <a:pt x="422" y="305"/>
                  </a:cubicBezTo>
                  <a:cubicBezTo>
                    <a:pt x="332" y="395"/>
                    <a:pt x="178" y="397"/>
                    <a:pt x="88" y="305"/>
                  </a:cubicBezTo>
                  <a:cubicBezTo>
                    <a:pt x="10" y="229"/>
                    <a:pt x="0" y="107"/>
                    <a:pt x="54" y="16"/>
                  </a:cubicBezTo>
                  <a:cubicBezTo>
                    <a:pt x="74" y="21"/>
                    <a:pt x="89" y="24"/>
                    <a:pt x="110" y="24"/>
                  </a:cubicBezTo>
                  <a:cubicBezTo>
                    <a:pt x="197" y="24"/>
                    <a:pt x="197" y="24"/>
                    <a:pt x="197" y="24"/>
                  </a:cubicBezTo>
                  <a:cubicBezTo>
                    <a:pt x="169" y="51"/>
                    <a:pt x="169" y="51"/>
                    <a:pt x="169" y="51"/>
                  </a:cubicBezTo>
                  <a:cubicBezTo>
                    <a:pt x="121" y="99"/>
                    <a:pt x="121" y="177"/>
                    <a:pt x="169" y="225"/>
                  </a:cubicBezTo>
                  <a:cubicBezTo>
                    <a:pt x="216" y="272"/>
                    <a:pt x="294" y="272"/>
                    <a:pt x="342" y="224"/>
                  </a:cubicBezTo>
                  <a:cubicBezTo>
                    <a:pt x="404" y="162"/>
                    <a:pt x="466" y="100"/>
                    <a:pt x="529" y="37"/>
                  </a:cubicBezTo>
                  <a:cubicBezTo>
                    <a:pt x="576" y="0"/>
                    <a:pt x="642" y="2"/>
                    <a:pt x="686" y="42"/>
                  </a:cubicBezTo>
                  <a:cubicBezTo>
                    <a:pt x="728" y="84"/>
                    <a:pt x="728" y="84"/>
                    <a:pt x="728" y="84"/>
                  </a:cubicBezTo>
                  <a:cubicBezTo>
                    <a:pt x="728" y="244"/>
                    <a:pt x="728" y="244"/>
                    <a:pt x="728" y="24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5" name="Freeform 12">
              <a:extLst>
                <a:ext uri="{FF2B5EF4-FFF2-40B4-BE49-F238E27FC236}">
                  <a16:creationId xmlns="" xmlns:a16="http://schemas.microsoft.com/office/drawing/2014/main" id="{50C7BBAD-E2EA-4622-89B9-5E946497C8B2}"/>
                </a:ext>
              </a:extLst>
            </p:cNvPr>
            <p:cNvSpPr>
              <a:spLocks/>
            </p:cNvSpPr>
            <p:nvPr/>
          </p:nvSpPr>
          <p:spPr bwMode="auto">
            <a:xfrm>
              <a:off x="6900863" y="2960688"/>
              <a:ext cx="1490663" cy="2735263"/>
            </a:xfrm>
            <a:custGeom>
              <a:avLst/>
              <a:gdLst>
                <a:gd name="T0" fmla="*/ 243 w 397"/>
                <a:gd name="T1" fmla="*/ 1 h 728"/>
                <a:gd name="T2" fmla="*/ 150 w 397"/>
                <a:gd name="T3" fmla="*/ 94 h 728"/>
                <a:gd name="T4" fmla="*/ 151 w 397"/>
                <a:gd name="T5" fmla="*/ 153 h 728"/>
                <a:gd name="T6" fmla="*/ 304 w 397"/>
                <a:gd name="T7" fmla="*/ 306 h 728"/>
                <a:gd name="T8" fmla="*/ 305 w 397"/>
                <a:gd name="T9" fmla="*/ 640 h 728"/>
                <a:gd name="T10" fmla="*/ 16 w 397"/>
                <a:gd name="T11" fmla="*/ 675 h 728"/>
                <a:gd name="T12" fmla="*/ 23 w 397"/>
                <a:gd name="T13" fmla="*/ 618 h 728"/>
                <a:gd name="T14" fmla="*/ 23 w 397"/>
                <a:gd name="T15" fmla="*/ 532 h 728"/>
                <a:gd name="T16" fmla="*/ 51 w 397"/>
                <a:gd name="T17" fmla="*/ 559 h 728"/>
                <a:gd name="T18" fmla="*/ 224 w 397"/>
                <a:gd name="T19" fmla="*/ 560 h 728"/>
                <a:gd name="T20" fmla="*/ 224 w 397"/>
                <a:gd name="T21" fmla="*/ 387 h 728"/>
                <a:gd name="T22" fmla="*/ 37 w 397"/>
                <a:gd name="T23" fmla="*/ 200 h 728"/>
                <a:gd name="T24" fmla="*/ 42 w 397"/>
                <a:gd name="T25" fmla="*/ 42 h 728"/>
                <a:gd name="T26" fmla="*/ 83 w 397"/>
                <a:gd name="T27" fmla="*/ 0 h 728"/>
                <a:gd name="T28" fmla="*/ 243 w 397"/>
                <a:gd name="T29" fmla="*/ 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728">
                  <a:moveTo>
                    <a:pt x="243" y="1"/>
                  </a:moveTo>
                  <a:cubicBezTo>
                    <a:pt x="150" y="94"/>
                    <a:pt x="150" y="94"/>
                    <a:pt x="150" y="94"/>
                  </a:cubicBezTo>
                  <a:cubicBezTo>
                    <a:pt x="136" y="111"/>
                    <a:pt x="136" y="136"/>
                    <a:pt x="151" y="153"/>
                  </a:cubicBezTo>
                  <a:cubicBezTo>
                    <a:pt x="304" y="306"/>
                    <a:pt x="304" y="306"/>
                    <a:pt x="304" y="306"/>
                  </a:cubicBezTo>
                  <a:cubicBezTo>
                    <a:pt x="394" y="397"/>
                    <a:pt x="397" y="550"/>
                    <a:pt x="305" y="640"/>
                  </a:cubicBezTo>
                  <a:cubicBezTo>
                    <a:pt x="228" y="718"/>
                    <a:pt x="106" y="728"/>
                    <a:pt x="16" y="675"/>
                  </a:cubicBezTo>
                  <a:cubicBezTo>
                    <a:pt x="20" y="654"/>
                    <a:pt x="23" y="639"/>
                    <a:pt x="23" y="618"/>
                  </a:cubicBezTo>
                  <a:cubicBezTo>
                    <a:pt x="23" y="532"/>
                    <a:pt x="23" y="532"/>
                    <a:pt x="23" y="532"/>
                  </a:cubicBezTo>
                  <a:cubicBezTo>
                    <a:pt x="51" y="559"/>
                    <a:pt x="51" y="559"/>
                    <a:pt x="51" y="559"/>
                  </a:cubicBezTo>
                  <a:cubicBezTo>
                    <a:pt x="99" y="607"/>
                    <a:pt x="177" y="607"/>
                    <a:pt x="224" y="560"/>
                  </a:cubicBezTo>
                  <a:cubicBezTo>
                    <a:pt x="272" y="512"/>
                    <a:pt x="272" y="434"/>
                    <a:pt x="224" y="387"/>
                  </a:cubicBezTo>
                  <a:cubicBezTo>
                    <a:pt x="162" y="324"/>
                    <a:pt x="99" y="262"/>
                    <a:pt x="37" y="200"/>
                  </a:cubicBezTo>
                  <a:cubicBezTo>
                    <a:pt x="0" y="153"/>
                    <a:pt x="2" y="87"/>
                    <a:pt x="42" y="42"/>
                  </a:cubicBezTo>
                  <a:cubicBezTo>
                    <a:pt x="83" y="0"/>
                    <a:pt x="83" y="0"/>
                    <a:pt x="83" y="0"/>
                  </a:cubicBezTo>
                  <a:cubicBezTo>
                    <a:pt x="243" y="1"/>
                    <a:pt x="243" y="1"/>
                    <a:pt x="243" y="1"/>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grpSp>
      <p:pic>
        <p:nvPicPr>
          <p:cNvPr id="121" name="Graphic 15" descr="Puzzle">
            <a:extLst>
              <a:ext uri="{FF2B5EF4-FFF2-40B4-BE49-F238E27FC236}">
                <a16:creationId xmlns="" xmlns:a16="http://schemas.microsoft.com/office/drawing/2014/main" id="{0153AEC4-D5C1-479E-AB89-F3022FB35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906771" y="2475827"/>
            <a:ext cx="484604" cy="484605"/>
          </a:xfrm>
          <a:prstGeom prst="rect">
            <a:avLst/>
          </a:prstGeom>
        </p:spPr>
      </p:pic>
      <p:pic>
        <p:nvPicPr>
          <p:cNvPr id="123" name="Graphic 19" descr="Database">
            <a:extLst>
              <a:ext uri="{FF2B5EF4-FFF2-40B4-BE49-F238E27FC236}">
                <a16:creationId xmlns="" xmlns:a16="http://schemas.microsoft.com/office/drawing/2014/main" id="{EDF6E73A-10F3-49B8-8205-2E38AF85A9B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5871417" y="4810602"/>
            <a:ext cx="484604" cy="484605"/>
          </a:xfrm>
          <a:prstGeom prst="rect">
            <a:avLst/>
          </a:prstGeom>
        </p:spPr>
      </p:pic>
      <p:grpSp>
        <p:nvGrpSpPr>
          <p:cNvPr id="16" name="Group 15"/>
          <p:cNvGrpSpPr/>
          <p:nvPr/>
        </p:nvGrpSpPr>
        <p:grpSpPr>
          <a:xfrm>
            <a:off x="1262086" y="5525279"/>
            <a:ext cx="3586444" cy="1008871"/>
            <a:chOff x="8019409" y="4279288"/>
            <a:chExt cx="3586444" cy="1008871"/>
          </a:xfrm>
        </p:grpSpPr>
        <p:grpSp>
          <p:nvGrpSpPr>
            <p:cNvPr id="104" name="Group 103">
              <a:extLst>
                <a:ext uri="{FF2B5EF4-FFF2-40B4-BE49-F238E27FC236}">
                  <a16:creationId xmlns="" xmlns:a16="http://schemas.microsoft.com/office/drawing/2014/main" id="{613AFC76-716E-4C26-9282-CE5830A67F97}"/>
                </a:ext>
              </a:extLst>
            </p:cNvPr>
            <p:cNvGrpSpPr/>
            <p:nvPr/>
          </p:nvGrpSpPr>
          <p:grpSpPr>
            <a:xfrm>
              <a:off x="8019409" y="4279288"/>
              <a:ext cx="3215646" cy="1008871"/>
              <a:chOff x="332936" y="4535774"/>
              <a:chExt cx="4287528" cy="1345162"/>
            </a:xfrm>
          </p:grpSpPr>
          <p:sp>
            <p:nvSpPr>
              <p:cNvPr id="105" name="TextBox 104">
                <a:extLst>
                  <a:ext uri="{FF2B5EF4-FFF2-40B4-BE49-F238E27FC236}">
                    <a16:creationId xmlns="" xmlns:a16="http://schemas.microsoft.com/office/drawing/2014/main" id="{767709B7-CF25-4BC0-A2D0-6046F62ED056}"/>
                  </a:ext>
                </a:extLst>
              </p:cNvPr>
              <p:cNvSpPr txBox="1"/>
              <p:nvPr/>
            </p:nvSpPr>
            <p:spPr>
              <a:xfrm>
                <a:off x="332936" y="4535774"/>
                <a:ext cx="4287528" cy="615554"/>
              </a:xfrm>
              <a:prstGeom prst="rect">
                <a:avLst/>
              </a:prstGeom>
              <a:noFill/>
            </p:spPr>
            <p:txBody>
              <a:bodyPr wrap="square" lIns="0" rIns="0" rtlCol="0" anchor="b">
                <a:spAutoFit/>
              </a:bodyPr>
              <a:lstStyle/>
              <a:p>
                <a:pPr algn="r"/>
                <a:r>
                  <a:rPr lang="en-US" sz="2400" b="1" dirty="0">
                    <a:solidFill>
                      <a:schemeClr val="tx2">
                        <a:lumMod val="60000"/>
                        <a:lumOff val="40000"/>
                      </a:schemeClr>
                    </a:solidFill>
                  </a:rPr>
                  <a:t>Creates Skilled Bench </a:t>
                </a:r>
              </a:p>
            </p:txBody>
          </p:sp>
          <p:sp>
            <p:nvSpPr>
              <p:cNvPr id="106" name="TextBox 105">
                <a:extLst>
                  <a:ext uri="{FF2B5EF4-FFF2-40B4-BE49-F238E27FC236}">
                    <a16:creationId xmlns="" xmlns:a16="http://schemas.microsoft.com/office/drawing/2014/main" id="{2DD4AD05-2804-4414-AA08-CF0DF28FBDC7}"/>
                  </a:ext>
                </a:extLst>
              </p:cNvPr>
              <p:cNvSpPr txBox="1"/>
              <p:nvPr/>
            </p:nvSpPr>
            <p:spPr>
              <a:xfrm>
                <a:off x="340729" y="5111494"/>
                <a:ext cx="4270060" cy="769442"/>
              </a:xfrm>
              <a:prstGeom prst="rect">
                <a:avLst/>
              </a:prstGeom>
              <a:noFill/>
            </p:spPr>
            <p:txBody>
              <a:bodyPr wrap="square" lIns="0" rIns="0" rtlCol="0" anchor="t">
                <a:spAutoFit/>
              </a:bodyPr>
              <a:lstStyle/>
              <a:p>
                <a:r>
                  <a:rPr lang="en-US" sz="1050" b="1" dirty="0" smtClean="0"/>
                  <a:t>Diagnostic assessments </a:t>
                </a:r>
                <a:r>
                  <a:rPr lang="en-US" sz="1050" dirty="0" smtClean="0"/>
                  <a:t>can help create ready bench of skilled candidates to fulfil future demands combating issues related to high churn</a:t>
                </a:r>
                <a:endParaRPr lang="en-US" sz="1050" dirty="0"/>
              </a:p>
            </p:txBody>
          </p:sp>
        </p:grpSp>
        <p:pic>
          <p:nvPicPr>
            <p:cNvPr id="129" name="Graphic 103" descr="Puzzle">
              <a:extLst>
                <a:ext uri="{FF2B5EF4-FFF2-40B4-BE49-F238E27FC236}">
                  <a16:creationId xmlns="" xmlns:a16="http://schemas.microsoft.com/office/drawing/2014/main" id="{A070E187-9208-4D93-B256-CF840B7952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1279279" y="4353402"/>
              <a:ext cx="326574" cy="326574"/>
            </a:xfrm>
            <a:prstGeom prst="rect">
              <a:avLst/>
            </a:prstGeom>
          </p:spPr>
        </p:pic>
      </p:grpSp>
      <p:pic>
        <p:nvPicPr>
          <p:cNvPr id="132" name="Picture 6" descr="Image result for cost intensive icon 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421" y="2123808"/>
            <a:ext cx="393699" cy="39369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259998" y="2341195"/>
            <a:ext cx="2316649" cy="1339730"/>
            <a:chOff x="1923806" y="2130054"/>
            <a:chExt cx="2316649" cy="1339730"/>
          </a:xfrm>
        </p:grpSpPr>
        <p:grpSp>
          <p:nvGrpSpPr>
            <p:cNvPr id="89" name="Group 88">
              <a:extLst>
                <a:ext uri="{FF2B5EF4-FFF2-40B4-BE49-F238E27FC236}">
                  <a16:creationId xmlns="" xmlns:a16="http://schemas.microsoft.com/office/drawing/2014/main" id="{60444516-2B65-4A59-8ECE-61FCA3E0585B}"/>
                </a:ext>
              </a:extLst>
            </p:cNvPr>
            <p:cNvGrpSpPr/>
            <p:nvPr/>
          </p:nvGrpSpPr>
          <p:grpSpPr>
            <a:xfrm>
              <a:off x="2037639" y="2130054"/>
              <a:ext cx="2202816" cy="1339730"/>
              <a:chOff x="332936" y="4535775"/>
              <a:chExt cx="2937088" cy="1786308"/>
            </a:xfrm>
          </p:grpSpPr>
          <p:sp>
            <p:nvSpPr>
              <p:cNvPr id="90" name="TextBox 89">
                <a:extLst>
                  <a:ext uri="{FF2B5EF4-FFF2-40B4-BE49-F238E27FC236}">
                    <a16:creationId xmlns="" xmlns:a16="http://schemas.microsoft.com/office/drawing/2014/main" id="{243198B2-80EA-4596-849B-89B6397E2FBA}"/>
                  </a:ext>
                </a:extLst>
              </p:cNvPr>
              <p:cNvSpPr txBox="1"/>
              <p:nvPr/>
            </p:nvSpPr>
            <p:spPr>
              <a:xfrm>
                <a:off x="332936" y="4535775"/>
                <a:ext cx="2937088" cy="615553"/>
              </a:xfrm>
              <a:prstGeom prst="rect">
                <a:avLst/>
              </a:prstGeom>
              <a:noFill/>
            </p:spPr>
            <p:txBody>
              <a:bodyPr wrap="square" lIns="0" rIns="0" rtlCol="0" anchor="b">
                <a:spAutoFit/>
              </a:bodyPr>
              <a:lstStyle/>
              <a:p>
                <a:pPr algn="r"/>
                <a:r>
                  <a:rPr lang="en-US" sz="2400" b="1" dirty="0">
                    <a:solidFill>
                      <a:schemeClr val="accent2"/>
                    </a:solidFill>
                  </a:rPr>
                  <a:t>Just-In-Time</a:t>
                </a:r>
              </a:p>
            </p:txBody>
          </p:sp>
          <p:sp>
            <p:nvSpPr>
              <p:cNvPr id="91" name="TextBox 90">
                <a:extLst>
                  <a:ext uri="{FF2B5EF4-FFF2-40B4-BE49-F238E27FC236}">
                    <a16:creationId xmlns="" xmlns:a16="http://schemas.microsoft.com/office/drawing/2014/main" id="{79AEDD07-F50E-48BA-B5B0-4801FC4C86B7}"/>
                  </a:ext>
                </a:extLst>
              </p:cNvPr>
              <p:cNvSpPr txBox="1"/>
              <p:nvPr/>
            </p:nvSpPr>
            <p:spPr>
              <a:xfrm>
                <a:off x="340731" y="5111494"/>
                <a:ext cx="2929293" cy="1210589"/>
              </a:xfrm>
              <a:prstGeom prst="rect">
                <a:avLst/>
              </a:prstGeom>
              <a:noFill/>
            </p:spPr>
            <p:txBody>
              <a:bodyPr wrap="square" lIns="0" rIns="0" rtlCol="0" anchor="t">
                <a:spAutoFit/>
              </a:bodyPr>
              <a:lstStyle/>
              <a:p>
                <a:r>
                  <a:rPr lang="en-US" sz="1600" b="1" u="sng" dirty="0"/>
                  <a:t>90% </a:t>
                </a:r>
                <a:r>
                  <a:rPr lang="en-US" sz="1600" b="1" u="sng" dirty="0" smtClean="0"/>
                  <a:t> </a:t>
                </a:r>
                <a:r>
                  <a:rPr lang="en-US" sz="1600" b="1" dirty="0"/>
                  <a:t>faster roll-out </a:t>
                </a:r>
                <a:r>
                  <a:rPr lang="en-US" sz="1600" b="1" dirty="0" smtClean="0"/>
                  <a:t>of </a:t>
                </a:r>
                <a:r>
                  <a:rPr lang="en-US" sz="1600" b="1" dirty="0"/>
                  <a:t>trainings </a:t>
                </a:r>
                <a:r>
                  <a:rPr lang="en-US" sz="1050" dirty="0" smtClean="0"/>
                  <a:t>by reducing cycle times leading </a:t>
                </a:r>
                <a:r>
                  <a:rPr lang="en-US" sz="1050" dirty="0"/>
                  <a:t>to just-in-time learning interventions</a:t>
                </a:r>
              </a:p>
            </p:txBody>
          </p:sp>
        </p:grpSp>
        <p:pic>
          <p:nvPicPr>
            <p:cNvPr id="133" name="Picture 10" descr="Image result for instructor led trai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806" y="2173217"/>
              <a:ext cx="472890" cy="323057"/>
            </a:xfrm>
            <a:prstGeom prst="rect">
              <a:avLst/>
            </a:prstGeom>
            <a:noFill/>
            <a:extLst>
              <a:ext uri="{909E8E84-426E-40DD-AFC4-6F175D3DCCD1}">
                <a14:hiddenFill xmlns:a14="http://schemas.microsoft.com/office/drawing/2010/main">
                  <a:solidFill>
                    <a:srgbClr val="FFFFFF"/>
                  </a:solidFill>
                </a14:hiddenFill>
              </a:ext>
            </a:extLst>
          </p:spPr>
        </p:pic>
      </p:grpSp>
      <p:pic>
        <p:nvPicPr>
          <p:cNvPr id="134" name="Picture 10" descr="Image result for instructor led trai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893" y="2548322"/>
            <a:ext cx="552773" cy="37762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287369" y="2540994"/>
            <a:ext cx="3266002" cy="1170454"/>
            <a:chOff x="1047595" y="3413125"/>
            <a:chExt cx="3266002" cy="1170454"/>
          </a:xfrm>
        </p:grpSpPr>
        <p:grpSp>
          <p:nvGrpSpPr>
            <p:cNvPr id="92" name="Group 91">
              <a:extLst>
                <a:ext uri="{FF2B5EF4-FFF2-40B4-BE49-F238E27FC236}">
                  <a16:creationId xmlns="" xmlns:a16="http://schemas.microsoft.com/office/drawing/2014/main" id="{70E003BF-0464-496F-B75E-DA255E172577}"/>
                </a:ext>
              </a:extLst>
            </p:cNvPr>
            <p:cNvGrpSpPr/>
            <p:nvPr/>
          </p:nvGrpSpPr>
          <p:grpSpPr>
            <a:xfrm>
              <a:off x="1574169" y="3413125"/>
              <a:ext cx="2739428" cy="1170454"/>
              <a:chOff x="252079" y="4535774"/>
              <a:chExt cx="3652571" cy="1560606"/>
            </a:xfrm>
          </p:grpSpPr>
          <p:sp>
            <p:nvSpPr>
              <p:cNvPr id="93" name="TextBox 92">
                <a:extLst>
                  <a:ext uri="{FF2B5EF4-FFF2-40B4-BE49-F238E27FC236}">
                    <a16:creationId xmlns="" xmlns:a16="http://schemas.microsoft.com/office/drawing/2014/main" id="{9FCB6FC8-2FFB-4625-9179-E793C78C32DF}"/>
                  </a:ext>
                </a:extLst>
              </p:cNvPr>
              <p:cNvSpPr txBox="1"/>
              <p:nvPr/>
            </p:nvSpPr>
            <p:spPr>
              <a:xfrm>
                <a:off x="252079" y="4535774"/>
                <a:ext cx="3652571" cy="615554"/>
              </a:xfrm>
              <a:prstGeom prst="rect">
                <a:avLst/>
              </a:prstGeom>
              <a:noFill/>
            </p:spPr>
            <p:txBody>
              <a:bodyPr wrap="square" lIns="0" rIns="0" rtlCol="0" anchor="b">
                <a:spAutoFit/>
              </a:bodyPr>
              <a:lstStyle/>
              <a:p>
                <a:r>
                  <a:rPr lang="en-US" sz="2400" b="1" dirty="0" smtClean="0">
                    <a:solidFill>
                      <a:schemeClr val="accent3"/>
                    </a:solidFill>
                  </a:rPr>
                  <a:t>‘Point-of-Need’</a:t>
                </a:r>
                <a:endParaRPr lang="en-US" sz="2400" b="1" dirty="0">
                  <a:solidFill>
                    <a:schemeClr val="accent3"/>
                  </a:solidFill>
                </a:endParaRPr>
              </a:p>
            </p:txBody>
          </p:sp>
          <p:sp>
            <p:nvSpPr>
              <p:cNvPr id="94" name="TextBox 93">
                <a:extLst>
                  <a:ext uri="{FF2B5EF4-FFF2-40B4-BE49-F238E27FC236}">
                    <a16:creationId xmlns="" xmlns:a16="http://schemas.microsoft.com/office/drawing/2014/main" id="{2CF40DE8-5876-40FD-99BF-AAB2E788C2FA}"/>
                  </a:ext>
                </a:extLst>
              </p:cNvPr>
              <p:cNvSpPr txBox="1"/>
              <p:nvPr/>
            </p:nvSpPr>
            <p:spPr>
              <a:xfrm>
                <a:off x="340731" y="5111494"/>
                <a:ext cx="2929294" cy="984886"/>
              </a:xfrm>
              <a:prstGeom prst="rect">
                <a:avLst/>
              </a:prstGeom>
              <a:noFill/>
            </p:spPr>
            <p:txBody>
              <a:bodyPr wrap="square" lIns="0" rIns="0" rtlCol="0" anchor="t">
                <a:spAutoFit/>
              </a:bodyPr>
              <a:lstStyle/>
              <a:p>
                <a:r>
                  <a:rPr lang="en-US" sz="1050" dirty="0" smtClean="0"/>
                  <a:t>Need based content availability and delivery increasing speed to competence and time off productive work</a:t>
                </a:r>
                <a:endParaRPr lang="en-US" sz="1050" dirty="0"/>
              </a:p>
            </p:txBody>
          </p:sp>
        </p:grpSp>
        <p:pic>
          <p:nvPicPr>
            <p:cNvPr id="135" name="Graphic 11" descr="Bullseye">
              <a:extLst>
                <a:ext uri="{FF2B5EF4-FFF2-40B4-BE49-F238E27FC236}">
                  <a16:creationId xmlns="" xmlns:a16="http://schemas.microsoft.com/office/drawing/2014/main" id="{739F1784-7BB7-4C3F-B4D2-670876DE1FE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47595" y="3455958"/>
              <a:ext cx="353565" cy="353566"/>
            </a:xfrm>
            <a:prstGeom prst="rect">
              <a:avLst/>
            </a:prstGeom>
          </p:spPr>
        </p:pic>
      </p:grpSp>
      <p:grpSp>
        <p:nvGrpSpPr>
          <p:cNvPr id="18" name="Group 17"/>
          <p:cNvGrpSpPr/>
          <p:nvPr/>
        </p:nvGrpSpPr>
        <p:grpSpPr>
          <a:xfrm>
            <a:off x="8656910" y="3831077"/>
            <a:ext cx="3812065" cy="1378203"/>
            <a:chOff x="7050179" y="5185963"/>
            <a:chExt cx="3812065" cy="1378203"/>
          </a:xfrm>
        </p:grpSpPr>
        <p:grpSp>
          <p:nvGrpSpPr>
            <p:cNvPr id="95" name="Group 94">
              <a:extLst>
                <a:ext uri="{FF2B5EF4-FFF2-40B4-BE49-F238E27FC236}">
                  <a16:creationId xmlns="" xmlns:a16="http://schemas.microsoft.com/office/drawing/2014/main" id="{0CFECBAF-4250-4E95-9AB2-16DEB54E466E}"/>
                </a:ext>
              </a:extLst>
            </p:cNvPr>
            <p:cNvGrpSpPr/>
            <p:nvPr/>
          </p:nvGrpSpPr>
          <p:grpSpPr>
            <a:xfrm>
              <a:off x="7050179" y="5185963"/>
              <a:ext cx="3812065" cy="1378203"/>
              <a:chOff x="332936" y="4043331"/>
              <a:chExt cx="5082754" cy="1837605"/>
            </a:xfrm>
          </p:grpSpPr>
          <p:sp>
            <p:nvSpPr>
              <p:cNvPr id="96" name="TextBox 95">
                <a:extLst>
                  <a:ext uri="{FF2B5EF4-FFF2-40B4-BE49-F238E27FC236}">
                    <a16:creationId xmlns="" xmlns:a16="http://schemas.microsoft.com/office/drawing/2014/main" id="{9C9D0E8C-409D-4B1A-95B6-C8EC805A5321}"/>
                  </a:ext>
                </a:extLst>
              </p:cNvPr>
              <p:cNvSpPr txBox="1"/>
              <p:nvPr/>
            </p:nvSpPr>
            <p:spPr>
              <a:xfrm>
                <a:off x="332936" y="4043331"/>
                <a:ext cx="5082754" cy="1107997"/>
              </a:xfrm>
              <a:prstGeom prst="rect">
                <a:avLst/>
              </a:prstGeom>
              <a:noFill/>
            </p:spPr>
            <p:txBody>
              <a:bodyPr wrap="square" lIns="0" rIns="0" rtlCol="0" anchor="b">
                <a:spAutoFit/>
              </a:bodyPr>
              <a:lstStyle/>
              <a:p>
                <a:r>
                  <a:rPr lang="en-US" sz="2400" b="1" dirty="0" smtClean="0">
                    <a:solidFill>
                      <a:srgbClr val="00B0F0"/>
                    </a:solidFill>
                  </a:rPr>
                  <a:t>Performance linked learning</a:t>
                </a:r>
                <a:endParaRPr lang="en-US" sz="2400" b="1" dirty="0">
                  <a:solidFill>
                    <a:srgbClr val="00B0F0"/>
                  </a:solidFill>
                </a:endParaRPr>
              </a:p>
            </p:txBody>
          </p:sp>
          <p:sp>
            <p:nvSpPr>
              <p:cNvPr id="97" name="TextBox 96">
                <a:extLst>
                  <a:ext uri="{FF2B5EF4-FFF2-40B4-BE49-F238E27FC236}">
                    <a16:creationId xmlns="" xmlns:a16="http://schemas.microsoft.com/office/drawing/2014/main" id="{B2A43939-9E96-49E0-96DD-9E46860122A3}"/>
                  </a:ext>
                </a:extLst>
              </p:cNvPr>
              <p:cNvSpPr txBox="1"/>
              <p:nvPr/>
            </p:nvSpPr>
            <p:spPr>
              <a:xfrm>
                <a:off x="340729" y="5111494"/>
                <a:ext cx="3461300" cy="769442"/>
              </a:xfrm>
              <a:prstGeom prst="rect">
                <a:avLst/>
              </a:prstGeom>
              <a:noFill/>
            </p:spPr>
            <p:txBody>
              <a:bodyPr wrap="square" lIns="0" rIns="0" rtlCol="0" anchor="t">
                <a:spAutoFit/>
              </a:bodyPr>
              <a:lstStyle/>
              <a:p>
                <a:r>
                  <a:rPr lang="en-US" sz="1050" b="1" dirty="0"/>
                  <a:t>P</a:t>
                </a:r>
                <a:r>
                  <a:rPr lang="en-US" sz="1050" b="1" dirty="0" smtClean="0"/>
                  <a:t>erformance </a:t>
                </a:r>
                <a:r>
                  <a:rPr lang="en-US" sz="1050" b="1" dirty="0"/>
                  <a:t>Linked learning</a:t>
                </a:r>
                <a:r>
                  <a:rPr lang="en-US" sz="1050" dirty="0"/>
                  <a:t> ensuring that learning is </a:t>
                </a:r>
                <a:r>
                  <a:rPr lang="en-US" sz="1050" dirty="0" smtClean="0"/>
                  <a:t>aligned to contributing </a:t>
                </a:r>
                <a:r>
                  <a:rPr lang="en-US" sz="1050" dirty="0"/>
                  <a:t>to profits, savings and financial benefits</a:t>
                </a:r>
              </a:p>
            </p:txBody>
          </p:sp>
        </p:grpSp>
        <p:pic>
          <p:nvPicPr>
            <p:cNvPr id="136" name="Picture 135"/>
            <p:cNvPicPr>
              <a:picLocks noChangeAspect="1"/>
            </p:cNvPicPr>
            <p:nvPr/>
          </p:nvPicPr>
          <p:blipFill>
            <a:blip r:embed="rId5">
              <a:biLevel thresh="75000"/>
            </a:blip>
            <a:stretch>
              <a:fillRect/>
            </a:stretch>
          </p:blipFill>
          <p:spPr>
            <a:xfrm>
              <a:off x="9770724" y="6016959"/>
              <a:ext cx="380459" cy="380459"/>
            </a:xfrm>
            <a:prstGeom prst="rect">
              <a:avLst/>
            </a:prstGeom>
          </p:spPr>
        </p:pic>
      </p:grpSp>
      <p:pic>
        <p:nvPicPr>
          <p:cNvPr id="138" name="Picture 16" descr="Image result for administratio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3415" y="3472975"/>
            <a:ext cx="381151" cy="38115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p:cNvPicPr>
            <a:picLocks noChangeAspect="1"/>
          </p:cNvPicPr>
          <p:nvPr/>
        </p:nvPicPr>
        <p:blipFill>
          <a:blip r:embed="rId8"/>
          <a:stretch>
            <a:fillRect/>
          </a:stretch>
        </p:blipFill>
        <p:spPr>
          <a:xfrm>
            <a:off x="4875073" y="4460630"/>
            <a:ext cx="424390" cy="424390"/>
          </a:xfrm>
          <a:prstGeom prst="rect">
            <a:avLst/>
          </a:prstGeom>
        </p:spPr>
      </p:pic>
      <p:grpSp>
        <p:nvGrpSpPr>
          <p:cNvPr id="17" name="Group 16"/>
          <p:cNvGrpSpPr/>
          <p:nvPr/>
        </p:nvGrpSpPr>
        <p:grpSpPr>
          <a:xfrm>
            <a:off x="7064943" y="800655"/>
            <a:ext cx="3652005" cy="1541719"/>
            <a:chOff x="795263" y="4687495"/>
            <a:chExt cx="4312875" cy="1541719"/>
          </a:xfrm>
        </p:grpSpPr>
        <p:grpSp>
          <p:nvGrpSpPr>
            <p:cNvPr id="83" name="Group 82">
              <a:extLst>
                <a:ext uri="{FF2B5EF4-FFF2-40B4-BE49-F238E27FC236}">
                  <a16:creationId xmlns="" xmlns:a16="http://schemas.microsoft.com/office/drawing/2014/main" id="{9C3E68B7-62F9-4B58-8A23-9F20C8480175}"/>
                </a:ext>
              </a:extLst>
            </p:cNvPr>
            <p:cNvGrpSpPr/>
            <p:nvPr/>
          </p:nvGrpSpPr>
          <p:grpSpPr>
            <a:xfrm>
              <a:off x="795263" y="4687495"/>
              <a:ext cx="4312875" cy="1541719"/>
              <a:chOff x="-1385600" y="4120668"/>
              <a:chExt cx="5750499" cy="2055627"/>
            </a:xfrm>
          </p:grpSpPr>
          <p:sp>
            <p:nvSpPr>
              <p:cNvPr id="84" name="TextBox 83">
                <a:extLst>
                  <a:ext uri="{FF2B5EF4-FFF2-40B4-BE49-F238E27FC236}">
                    <a16:creationId xmlns="" xmlns:a16="http://schemas.microsoft.com/office/drawing/2014/main" id="{22B6793B-27E6-4268-B098-FBD2BD6CBE3A}"/>
                  </a:ext>
                </a:extLst>
              </p:cNvPr>
              <p:cNvSpPr txBox="1"/>
              <p:nvPr/>
            </p:nvSpPr>
            <p:spPr>
              <a:xfrm>
                <a:off x="-1385600" y="4120668"/>
                <a:ext cx="5508001" cy="1107997"/>
              </a:xfrm>
              <a:prstGeom prst="rect">
                <a:avLst/>
              </a:prstGeom>
              <a:noFill/>
            </p:spPr>
            <p:txBody>
              <a:bodyPr wrap="square" lIns="0" rIns="0" rtlCol="0" anchor="b">
                <a:spAutoFit/>
              </a:bodyPr>
              <a:lstStyle/>
              <a:p>
                <a:r>
                  <a:rPr lang="en-US" sz="2400" b="1" dirty="0" smtClean="0">
                    <a:solidFill>
                      <a:schemeClr val="tx2"/>
                    </a:solidFill>
                  </a:rPr>
                  <a:t>Business</a:t>
                </a:r>
              </a:p>
              <a:p>
                <a:r>
                  <a:rPr lang="en-US" sz="2400" b="1" dirty="0" smtClean="0">
                    <a:solidFill>
                      <a:schemeClr val="tx2"/>
                    </a:solidFill>
                  </a:rPr>
                  <a:t>Personalized Learning</a:t>
                </a:r>
                <a:endParaRPr lang="en-US" sz="2400" b="1" dirty="0">
                  <a:solidFill>
                    <a:schemeClr val="tx2"/>
                  </a:solidFill>
                </a:endParaRPr>
              </a:p>
            </p:txBody>
          </p:sp>
          <p:sp>
            <p:nvSpPr>
              <p:cNvPr id="85" name="TextBox 84">
                <a:extLst>
                  <a:ext uri="{FF2B5EF4-FFF2-40B4-BE49-F238E27FC236}">
                    <a16:creationId xmlns="" xmlns:a16="http://schemas.microsoft.com/office/drawing/2014/main" id="{785DB4DF-F30A-4ED0-887E-1D361E7FD1BF}"/>
                  </a:ext>
                </a:extLst>
              </p:cNvPr>
              <p:cNvSpPr txBox="1"/>
              <p:nvPr/>
            </p:nvSpPr>
            <p:spPr>
              <a:xfrm>
                <a:off x="-206219" y="5191409"/>
                <a:ext cx="4571118" cy="984886"/>
              </a:xfrm>
              <a:prstGeom prst="rect">
                <a:avLst/>
              </a:prstGeom>
              <a:noFill/>
            </p:spPr>
            <p:txBody>
              <a:bodyPr wrap="square" lIns="0" rIns="0" rtlCol="0" anchor="t">
                <a:spAutoFit/>
              </a:bodyPr>
              <a:lstStyle/>
              <a:p>
                <a:r>
                  <a:rPr lang="en-US" sz="1050" dirty="0" smtClean="0"/>
                  <a:t>Personalized learning based on various data points pertaining to retail outlets like third party audit, mystery customer audit, sales and maintenance data, customer feedback etc</a:t>
                </a:r>
                <a:r>
                  <a:rPr lang="en-US" sz="1050" b="1" dirty="0" smtClean="0"/>
                  <a:t>.</a:t>
                </a:r>
                <a:endParaRPr lang="en-US" sz="1050" dirty="0"/>
              </a:p>
            </p:txBody>
          </p:sp>
        </p:grpSp>
        <p:pic>
          <p:nvPicPr>
            <p:cNvPr id="68610" name="Picture 2" descr="Image result for personalised icon"/>
            <p:cNvPicPr>
              <a:picLocks noChangeAspect="1" noChangeArrowheads="1"/>
            </p:cNvPicPr>
            <p:nvPr/>
          </p:nvPicPr>
          <p:blipFill>
            <a:blip r:embed="rId20">
              <a:biLevel thresh="75000"/>
              <a:extLst>
                <a:ext uri="{28A0092B-C50C-407E-A947-70E740481C1C}">
                  <a14:useLocalDpi xmlns:a14="http://schemas.microsoft.com/office/drawing/2010/main" val="0"/>
                </a:ext>
              </a:extLst>
            </a:blip>
            <a:srcRect/>
            <a:stretch>
              <a:fillRect/>
            </a:stretch>
          </p:blipFill>
          <p:spPr bwMode="auto">
            <a:xfrm>
              <a:off x="977137" y="5453434"/>
              <a:ext cx="541112" cy="541111"/>
            </a:xfrm>
            <a:prstGeom prst="rect">
              <a:avLst/>
            </a:prstGeom>
            <a:noFill/>
            <a:extLst>
              <a:ext uri="{909E8E84-426E-40DD-AFC4-6F175D3DCCD1}">
                <a14:hiddenFill xmlns:a14="http://schemas.microsoft.com/office/drawing/2010/main">
                  <a:solidFill>
                    <a:srgbClr val="FFFFFF"/>
                  </a:solidFill>
                </a14:hiddenFill>
              </a:ext>
            </a:extLst>
          </p:spPr>
        </p:pic>
      </p:grpSp>
      <p:pic>
        <p:nvPicPr>
          <p:cNvPr id="140" name="Graphic 11" descr="Bullseye">
            <a:extLst>
              <a:ext uri="{FF2B5EF4-FFF2-40B4-BE49-F238E27FC236}">
                <a16:creationId xmlns="" xmlns:a16="http://schemas.microsoft.com/office/drawing/2014/main" id="{739F1784-7BB7-4C3F-B4D2-670876DE1FE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917498" y="4457036"/>
            <a:ext cx="353565" cy="353566"/>
          </a:xfrm>
          <a:prstGeom prst="rect">
            <a:avLst/>
          </a:prstGeom>
        </p:spPr>
      </p:pic>
      <p:pic>
        <p:nvPicPr>
          <p:cNvPr id="66" name="Picture 2" descr="Image result for personalised icon"/>
          <p:cNvPicPr>
            <a:picLocks noChangeAspect="1" noChangeArrowheads="1"/>
          </p:cNvPicPr>
          <p:nvPr/>
        </p:nvPicPr>
        <p:blipFill>
          <a:blip r:embed="rId20">
            <a:biLevel thresh="75000"/>
            <a:extLst>
              <a:ext uri="{28A0092B-C50C-407E-A947-70E740481C1C}">
                <a14:useLocalDpi xmlns:a14="http://schemas.microsoft.com/office/drawing/2010/main" val="0"/>
              </a:ext>
            </a:extLst>
          </a:blip>
          <a:srcRect/>
          <a:stretch>
            <a:fillRect/>
          </a:stretch>
        </p:blipFill>
        <p:spPr bwMode="auto">
          <a:xfrm>
            <a:off x="7321436" y="3475340"/>
            <a:ext cx="355708" cy="3557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319315" y="949447"/>
            <a:ext cx="1374772" cy="350388"/>
          </a:xfrm>
          <a:prstGeom prst="rect">
            <a:avLst/>
          </a:prstGeom>
          <a:ln>
            <a:noFill/>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rPr>
              <a:t>Tangible</a:t>
            </a:r>
            <a:r>
              <a:rPr kumimoji="0" lang="en-US" sz="1800" b="0" i="0" u="none" strike="noStrike" cap="none" normalizeH="0" baseline="0" dirty="0" smtClean="0">
                <a:ln>
                  <a:noFill/>
                </a:ln>
                <a:solidFill>
                  <a:schemeClr val="tx1"/>
                </a:solidFill>
                <a:effectLst/>
              </a:rPr>
              <a:t> </a:t>
            </a:r>
          </a:p>
        </p:txBody>
      </p:sp>
      <p:sp>
        <p:nvSpPr>
          <p:cNvPr id="68" name="Rectangle 67"/>
          <p:cNvSpPr/>
          <p:nvPr/>
        </p:nvSpPr>
        <p:spPr bwMode="auto">
          <a:xfrm>
            <a:off x="10235189" y="953303"/>
            <a:ext cx="1597993" cy="350388"/>
          </a:xfrm>
          <a:prstGeom prst="rect">
            <a:avLst/>
          </a:prstGeom>
          <a:ln>
            <a:noFill/>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vert="horz" wrap="square" lIns="46800" tIns="45720" rIns="468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rPr>
              <a:t>Intangible</a:t>
            </a:r>
            <a:endParaRPr kumimoji="0" lang="en-US" sz="18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3207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298522"/>
            <a:ext cx="10880203" cy="3558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6075" algn="l" rtl="0" eaLnBrk="1" fontAlgn="base" hangingPunct="1">
              <a:spcBef>
                <a:spcPct val="0"/>
              </a:spcBef>
              <a:spcAft>
                <a:spcPct val="0"/>
              </a:spcAft>
              <a:defRPr sz="3200" b="1" spc="0">
                <a:solidFill>
                  <a:schemeClr val="tx2"/>
                </a:solidFill>
                <a:effectLst/>
                <a:latin typeface="+mn-lt"/>
                <a:ea typeface="+mj-ea"/>
                <a:cs typeface="Times New Roman" pitchFamily="18" charset="0"/>
              </a:defRPr>
            </a:lvl1pPr>
            <a:lvl2pPr marL="346075" algn="l" rtl="0" eaLnBrk="1" fontAlgn="base" hangingPunct="1">
              <a:spcBef>
                <a:spcPct val="0"/>
              </a:spcBef>
              <a:spcAft>
                <a:spcPct val="0"/>
              </a:spcAft>
              <a:defRPr sz="3200">
                <a:solidFill>
                  <a:srgbClr val="595959"/>
                </a:solidFill>
                <a:latin typeface="Arial" charset="0"/>
                <a:cs typeface="Arial" charset="0"/>
              </a:defRPr>
            </a:lvl2pPr>
            <a:lvl3pPr marL="346075" algn="l" rtl="0" eaLnBrk="1" fontAlgn="base" hangingPunct="1">
              <a:spcBef>
                <a:spcPct val="0"/>
              </a:spcBef>
              <a:spcAft>
                <a:spcPct val="0"/>
              </a:spcAft>
              <a:defRPr sz="3200">
                <a:solidFill>
                  <a:srgbClr val="595959"/>
                </a:solidFill>
                <a:latin typeface="Arial" charset="0"/>
                <a:cs typeface="Arial" charset="0"/>
              </a:defRPr>
            </a:lvl3pPr>
            <a:lvl4pPr marL="346075" algn="l" rtl="0" eaLnBrk="1" fontAlgn="base" hangingPunct="1">
              <a:spcBef>
                <a:spcPct val="0"/>
              </a:spcBef>
              <a:spcAft>
                <a:spcPct val="0"/>
              </a:spcAft>
              <a:defRPr sz="3200">
                <a:solidFill>
                  <a:srgbClr val="595959"/>
                </a:solidFill>
                <a:latin typeface="Arial" charset="0"/>
                <a:cs typeface="Arial" charset="0"/>
              </a:defRPr>
            </a:lvl4pPr>
            <a:lvl5pPr marL="346075" algn="l" rtl="0" eaLnBrk="1" fontAlgn="base" hangingPunct="1">
              <a:spcBef>
                <a:spcPct val="0"/>
              </a:spcBef>
              <a:spcAft>
                <a:spcPct val="0"/>
              </a:spcAft>
              <a:defRPr sz="3200">
                <a:solidFill>
                  <a:srgbClr val="595959"/>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a:lstStyle>
          <a:p>
            <a:pPr marL="346075" marR="0" lvl="0" indent="0" algn="l" defTabSz="914400" rtl="0" eaLnBrk="1" fontAlgn="base" latinLnBrk="0" hangingPunct="1">
              <a:lnSpc>
                <a:spcPct val="100000"/>
              </a:lnSpc>
              <a:spcBef>
                <a:spcPct val="0"/>
              </a:spcBef>
              <a:spcAft>
                <a:spcPct val="0"/>
              </a:spcAft>
              <a:buClrTx/>
              <a:buSzTx/>
              <a:buFontTx/>
              <a:buNone/>
              <a:tabLst/>
              <a:defRPr/>
            </a:pPr>
            <a:r>
              <a:rPr lang="en-US" sz="2400" kern="0" spc="15" dirty="0" smtClean="0">
                <a:solidFill>
                  <a:srgbClr val="003B70"/>
                </a:solidFill>
                <a:latin typeface="Arial"/>
                <a:cs typeface="Arial"/>
              </a:rPr>
              <a:t>Extended Workforce Learning Platform Features</a:t>
            </a:r>
            <a:endParaRPr kumimoji="0" lang="en-IN" sz="2400" b="1" i="0" u="none" strike="noStrike" kern="0" cap="none" spc="0" normalizeH="0" baseline="0" noProof="0" dirty="0">
              <a:ln>
                <a:noFill/>
              </a:ln>
              <a:solidFill>
                <a:srgbClr val="44546A"/>
              </a:solidFill>
              <a:effectLst/>
              <a:uLnTx/>
              <a:uFillTx/>
              <a:latin typeface="Arial"/>
              <a:ea typeface="+mj-ea"/>
              <a:cs typeface="Times New Roman" pitchFamily="18" charset="0"/>
            </a:endParaRPr>
          </a:p>
        </p:txBody>
      </p:sp>
      <p:sp>
        <p:nvSpPr>
          <p:cNvPr id="194" name="Freeform 23"/>
          <p:cNvSpPr>
            <a:spLocks/>
          </p:cNvSpPr>
          <p:nvPr/>
        </p:nvSpPr>
        <p:spPr bwMode="auto">
          <a:xfrm>
            <a:off x="3648469" y="2088532"/>
            <a:ext cx="4441990" cy="4167966"/>
          </a:xfrm>
          <a:custGeom>
            <a:avLst/>
            <a:gdLst>
              <a:gd name="T0" fmla="*/ 235 w 1090"/>
              <a:gd name="T1" fmla="*/ 1000 h 1000"/>
              <a:gd name="T2" fmla="*/ 254 w 1090"/>
              <a:gd name="T3" fmla="*/ 977 h 1000"/>
              <a:gd name="T4" fmla="*/ 32 w 1090"/>
              <a:gd name="T5" fmla="*/ 554 h 1000"/>
              <a:gd name="T6" fmla="*/ 545 w 1090"/>
              <a:gd name="T7" fmla="*/ 40 h 1000"/>
              <a:gd name="T8" fmla="*/ 1058 w 1090"/>
              <a:gd name="T9" fmla="*/ 554 h 1000"/>
              <a:gd name="T10" fmla="*/ 871 w 1090"/>
              <a:gd name="T11" fmla="*/ 951 h 1000"/>
              <a:gd name="T12" fmla="*/ 896 w 1090"/>
              <a:gd name="T13" fmla="*/ 969 h 1000"/>
              <a:gd name="T14" fmla="*/ 1090 w 1090"/>
              <a:gd name="T15" fmla="*/ 549 h 1000"/>
              <a:gd name="T16" fmla="*/ 545 w 1090"/>
              <a:gd name="T17" fmla="*/ 0 h 1000"/>
              <a:gd name="T18" fmla="*/ 0 w 1090"/>
              <a:gd name="T19" fmla="*/ 549 h 1000"/>
              <a:gd name="T20" fmla="*/ 235 w 1090"/>
              <a:gd name="T21"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0" h="1000">
                <a:moveTo>
                  <a:pt x="235" y="1000"/>
                </a:moveTo>
                <a:cubicBezTo>
                  <a:pt x="254" y="977"/>
                  <a:pt x="254" y="977"/>
                  <a:pt x="254" y="977"/>
                </a:cubicBezTo>
                <a:cubicBezTo>
                  <a:pt x="120" y="885"/>
                  <a:pt x="32" y="730"/>
                  <a:pt x="32" y="554"/>
                </a:cubicBezTo>
                <a:cubicBezTo>
                  <a:pt x="32" y="270"/>
                  <a:pt x="262" y="40"/>
                  <a:pt x="545" y="40"/>
                </a:cubicBezTo>
                <a:cubicBezTo>
                  <a:pt x="828" y="40"/>
                  <a:pt x="1058" y="270"/>
                  <a:pt x="1058" y="554"/>
                </a:cubicBezTo>
                <a:cubicBezTo>
                  <a:pt x="1058" y="714"/>
                  <a:pt x="985" y="856"/>
                  <a:pt x="871" y="951"/>
                </a:cubicBezTo>
                <a:cubicBezTo>
                  <a:pt x="896" y="969"/>
                  <a:pt x="896" y="969"/>
                  <a:pt x="896" y="969"/>
                </a:cubicBezTo>
                <a:cubicBezTo>
                  <a:pt x="1014" y="868"/>
                  <a:pt x="1090" y="718"/>
                  <a:pt x="1090" y="549"/>
                </a:cubicBezTo>
                <a:cubicBezTo>
                  <a:pt x="1090" y="246"/>
                  <a:pt x="846" y="0"/>
                  <a:pt x="545" y="0"/>
                </a:cubicBezTo>
                <a:cubicBezTo>
                  <a:pt x="244" y="0"/>
                  <a:pt x="0" y="246"/>
                  <a:pt x="0" y="549"/>
                </a:cubicBezTo>
                <a:cubicBezTo>
                  <a:pt x="0" y="736"/>
                  <a:pt x="93" y="901"/>
                  <a:pt x="235" y="1000"/>
                </a:cubicBezTo>
                <a:close/>
              </a:path>
            </a:pathLst>
          </a:custGeom>
          <a:solidFill>
            <a:schemeClr val="bg1">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5" name="Oval 8"/>
          <p:cNvSpPr>
            <a:spLocks noChangeArrowheads="1"/>
          </p:cNvSpPr>
          <p:nvPr/>
        </p:nvSpPr>
        <p:spPr bwMode="auto">
          <a:xfrm>
            <a:off x="3345331" y="4502874"/>
            <a:ext cx="876373" cy="906891"/>
          </a:xfrm>
          <a:prstGeom prst="ellipse">
            <a:avLst/>
          </a:pr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6" name="Oval 7"/>
          <p:cNvSpPr>
            <a:spLocks noChangeArrowheads="1"/>
          </p:cNvSpPr>
          <p:nvPr/>
        </p:nvSpPr>
        <p:spPr bwMode="auto">
          <a:xfrm>
            <a:off x="3455788" y="4620276"/>
            <a:ext cx="655463" cy="67208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endParaRPr>
          </a:p>
        </p:txBody>
      </p:sp>
      <p:sp>
        <p:nvSpPr>
          <p:cNvPr id="197" name="Oval 10"/>
          <p:cNvSpPr>
            <a:spLocks noChangeArrowheads="1"/>
          </p:cNvSpPr>
          <p:nvPr/>
        </p:nvSpPr>
        <p:spPr bwMode="auto">
          <a:xfrm>
            <a:off x="3402103" y="3181952"/>
            <a:ext cx="876373" cy="902630"/>
          </a:xfrm>
          <a:prstGeom prst="ellipse">
            <a:avLst/>
          </a:pr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8" name="Oval 9"/>
          <p:cNvSpPr>
            <a:spLocks noChangeArrowheads="1"/>
          </p:cNvSpPr>
          <p:nvPr/>
        </p:nvSpPr>
        <p:spPr bwMode="auto">
          <a:xfrm>
            <a:off x="3512559" y="3298106"/>
            <a:ext cx="655463" cy="670326"/>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9" name="Oval 12"/>
          <p:cNvSpPr>
            <a:spLocks noChangeArrowheads="1"/>
          </p:cNvSpPr>
          <p:nvPr/>
        </p:nvSpPr>
        <p:spPr bwMode="auto">
          <a:xfrm>
            <a:off x="4196913" y="2118916"/>
            <a:ext cx="876373" cy="906891"/>
          </a:xfrm>
          <a:prstGeom prst="ellipse">
            <a:avLst/>
          </a:pr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00" name="Oval 11"/>
          <p:cNvSpPr>
            <a:spLocks noChangeArrowheads="1"/>
          </p:cNvSpPr>
          <p:nvPr/>
        </p:nvSpPr>
        <p:spPr bwMode="auto">
          <a:xfrm>
            <a:off x="4309089" y="2234560"/>
            <a:ext cx="652020" cy="6756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203" name="Oval 16"/>
          <p:cNvSpPr>
            <a:spLocks noChangeArrowheads="1"/>
          </p:cNvSpPr>
          <p:nvPr/>
        </p:nvSpPr>
        <p:spPr bwMode="auto">
          <a:xfrm>
            <a:off x="6674242" y="2118916"/>
            <a:ext cx="876373" cy="906891"/>
          </a:xfrm>
          <a:prstGeom prst="ellipse">
            <a:avLst/>
          </a:pr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04" name="Oval 15"/>
          <p:cNvSpPr>
            <a:spLocks noChangeArrowheads="1"/>
          </p:cNvSpPr>
          <p:nvPr/>
        </p:nvSpPr>
        <p:spPr bwMode="auto">
          <a:xfrm>
            <a:off x="6786420" y="2237200"/>
            <a:ext cx="652020" cy="670326"/>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05" name="Oval 18"/>
          <p:cNvSpPr>
            <a:spLocks noChangeArrowheads="1"/>
          </p:cNvSpPr>
          <p:nvPr/>
        </p:nvSpPr>
        <p:spPr bwMode="auto">
          <a:xfrm>
            <a:off x="7472493" y="3169264"/>
            <a:ext cx="876373" cy="906891"/>
          </a:xfrm>
          <a:prstGeom prst="ellipse">
            <a:avLst/>
          </a:pr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06" name="Oval 17"/>
          <p:cNvSpPr>
            <a:spLocks noChangeArrowheads="1"/>
          </p:cNvSpPr>
          <p:nvPr/>
        </p:nvSpPr>
        <p:spPr bwMode="auto">
          <a:xfrm>
            <a:off x="7582950" y="3284908"/>
            <a:ext cx="655463" cy="6756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207" name="Oval 20"/>
          <p:cNvSpPr>
            <a:spLocks noChangeArrowheads="1"/>
          </p:cNvSpPr>
          <p:nvPr/>
        </p:nvSpPr>
        <p:spPr bwMode="auto">
          <a:xfrm>
            <a:off x="7526185" y="4502874"/>
            <a:ext cx="872211" cy="906891"/>
          </a:xfrm>
          <a:prstGeom prst="ellipse">
            <a:avLst/>
          </a:pr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b="1" dirty="0">
              <a:latin typeface="Arial" panose="020B0604020202020204" pitchFamily="34" charset="0"/>
              <a:cs typeface="Arial" panose="020B0604020202020204" pitchFamily="34" charset="0"/>
            </a:endParaRPr>
          </a:p>
        </p:txBody>
      </p:sp>
      <p:sp>
        <p:nvSpPr>
          <p:cNvPr id="208" name="Oval 19"/>
          <p:cNvSpPr>
            <a:spLocks noChangeArrowheads="1"/>
          </p:cNvSpPr>
          <p:nvPr/>
        </p:nvSpPr>
        <p:spPr bwMode="auto">
          <a:xfrm>
            <a:off x="7633702" y="4618517"/>
            <a:ext cx="657179" cy="6756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endParaRPr>
          </a:p>
        </p:txBody>
      </p:sp>
      <p:sp>
        <p:nvSpPr>
          <p:cNvPr id="209" name="Oval 22"/>
          <p:cNvSpPr>
            <a:spLocks noChangeArrowheads="1"/>
          </p:cNvSpPr>
          <p:nvPr/>
        </p:nvSpPr>
        <p:spPr bwMode="auto">
          <a:xfrm>
            <a:off x="6820473" y="5618133"/>
            <a:ext cx="876373" cy="909020"/>
          </a:xfrm>
          <a:prstGeom prst="ellipse">
            <a:avLst/>
          </a:pr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10" name="Oval 21"/>
          <p:cNvSpPr>
            <a:spLocks noChangeArrowheads="1"/>
          </p:cNvSpPr>
          <p:nvPr/>
        </p:nvSpPr>
        <p:spPr bwMode="auto">
          <a:xfrm>
            <a:off x="6930930" y="5734842"/>
            <a:ext cx="655463" cy="6756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11" name="Oval 6"/>
          <p:cNvSpPr>
            <a:spLocks noChangeArrowheads="1"/>
          </p:cNvSpPr>
          <p:nvPr/>
        </p:nvSpPr>
        <p:spPr bwMode="auto">
          <a:xfrm>
            <a:off x="4042080" y="5623969"/>
            <a:ext cx="876373" cy="902630"/>
          </a:xfrm>
          <a:prstGeom prst="ellipse">
            <a:avLst/>
          </a:pr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12" name="Oval 5"/>
          <p:cNvSpPr>
            <a:spLocks noChangeArrowheads="1"/>
          </p:cNvSpPr>
          <p:nvPr/>
        </p:nvSpPr>
        <p:spPr bwMode="auto">
          <a:xfrm>
            <a:off x="4154257" y="5739244"/>
            <a:ext cx="652020" cy="672081"/>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192" name="Freeform 760"/>
          <p:cNvSpPr>
            <a:spLocks noEditPoints="1"/>
          </p:cNvSpPr>
          <p:nvPr/>
        </p:nvSpPr>
        <p:spPr bwMode="auto">
          <a:xfrm>
            <a:off x="5061364" y="3388546"/>
            <a:ext cx="1668985" cy="1706829"/>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latin typeface="Arial" panose="020B0604020202020204" pitchFamily="34" charset="0"/>
              <a:cs typeface="Arial" panose="020B0604020202020204" pitchFamily="34" charset="0"/>
            </a:endParaRPr>
          </a:p>
        </p:txBody>
      </p:sp>
      <p:pic>
        <p:nvPicPr>
          <p:cNvPr id="222" name="Picture 221"/>
          <p:cNvPicPr>
            <a:picLocks noChangeAspect="1"/>
          </p:cNvPicPr>
          <p:nvPr/>
        </p:nvPicPr>
        <p:blipFill>
          <a:blip r:embed="rId3">
            <a:biLevel thresh="75000"/>
          </a:blip>
          <a:stretch>
            <a:fillRect/>
          </a:stretch>
        </p:blipFill>
        <p:spPr>
          <a:xfrm>
            <a:off x="5373249" y="3375621"/>
            <a:ext cx="851579" cy="991839"/>
          </a:xfrm>
          <a:prstGeom prst="rect">
            <a:avLst/>
          </a:prstGeom>
        </p:spPr>
      </p:pic>
      <p:sp>
        <p:nvSpPr>
          <p:cNvPr id="6" name="TextBox 5"/>
          <p:cNvSpPr txBox="1"/>
          <p:nvPr/>
        </p:nvSpPr>
        <p:spPr>
          <a:xfrm>
            <a:off x="4668124" y="4177472"/>
            <a:ext cx="2747608" cy="492443"/>
          </a:xfrm>
          <a:prstGeom prst="rect">
            <a:avLst/>
          </a:prstGeom>
          <a:noFill/>
        </p:spPr>
        <p:txBody>
          <a:bodyPr wrap="square" lIns="0" tIns="0" rIns="0" bIns="0" rtlCol="0">
            <a:spAutoFit/>
          </a:bodyPr>
          <a:lstStyle/>
          <a:p>
            <a:r>
              <a:rPr lang="en-US" sz="1600" dirty="0" smtClean="0">
                <a:cs typeface="Times New Roman" pitchFamily="18" charset="0"/>
              </a:rPr>
              <a:t>Extended Workforce Learning Platform Design Features</a:t>
            </a:r>
          </a:p>
        </p:txBody>
      </p:sp>
      <p:grpSp>
        <p:nvGrpSpPr>
          <p:cNvPr id="14" name="Group 13"/>
          <p:cNvGrpSpPr/>
          <p:nvPr/>
        </p:nvGrpSpPr>
        <p:grpSpPr>
          <a:xfrm>
            <a:off x="7808753" y="5762891"/>
            <a:ext cx="3879719" cy="1031510"/>
            <a:chOff x="8075946" y="5208546"/>
            <a:chExt cx="3881168" cy="1031510"/>
          </a:xfrm>
        </p:grpSpPr>
        <p:sp>
          <p:nvSpPr>
            <p:cNvPr id="216" name="TextBox 215"/>
            <p:cNvSpPr txBox="1"/>
            <p:nvPr/>
          </p:nvSpPr>
          <p:spPr>
            <a:xfrm>
              <a:off x="8075946" y="5208546"/>
              <a:ext cx="2214076" cy="184666"/>
            </a:xfrm>
            <a:prstGeom prst="rect">
              <a:avLst/>
            </a:prstGeom>
            <a:noFill/>
            <a:ln w="6350">
              <a:noFill/>
              <a:prstDash val="dash"/>
            </a:ln>
          </p:spPr>
          <p:txBody>
            <a:bodyPr wrap="square" lIns="0" tIns="0" rIns="0" bIns="0" rtlCol="0">
              <a:spAutoFit/>
            </a:bodyPr>
            <a:lstStyle/>
            <a:p>
              <a:pPr lvl="0">
                <a:defRPr/>
              </a:pPr>
              <a:r>
                <a:rPr lang="en-US" sz="1200" b="1" noProof="0" dirty="0" smtClean="0">
                  <a:latin typeface="Arial" panose="020B0604020202020204" pitchFamily="34" charset="0"/>
                  <a:cs typeface="Arial" panose="020B0604020202020204" pitchFamily="34" charset="0"/>
                </a:rPr>
                <a:t>Digital Classrooms</a:t>
              </a:r>
              <a:endPar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5" name="TextBox 34"/>
            <p:cNvSpPr txBox="1"/>
            <p:nvPr/>
          </p:nvSpPr>
          <p:spPr>
            <a:xfrm>
              <a:off x="8075946" y="5393670"/>
              <a:ext cx="3881168" cy="846386"/>
            </a:xfrm>
            <a:prstGeom prst="rect">
              <a:avLst/>
            </a:prstGeom>
            <a:noFill/>
            <a:ln w="6350">
              <a:noFill/>
              <a:prstDash val="dash"/>
            </a:ln>
          </p:spPr>
          <p:txBody>
            <a:bodyPr wrap="square" lIns="0" tIns="0" rIns="0" bIns="0" rtlCol="0">
              <a:spAutoFit/>
            </a:bodyPr>
            <a:lstStyle/>
            <a:p>
              <a:pPr>
                <a:defRPr/>
              </a:pPr>
              <a:r>
                <a:rPr lang="en-US" sz="1100" dirty="0" smtClean="0">
                  <a:cs typeface="Calibri" panose="020F0502020204030204" pitchFamily="34" charset="0"/>
                </a:rPr>
                <a:t>Conduct virtual instructor led session supporting </a:t>
              </a:r>
              <a:r>
                <a:rPr lang="en-US" sz="1100" dirty="0">
                  <a:ea typeface="Calibri" panose="020F0502020204030204" pitchFamily="34" charset="0"/>
                  <a:cs typeface="Helvetica" pitchFamily="34" charset="0"/>
                </a:rPr>
                <a:t>video conferencing, instant messaging, white board, collaborative document </a:t>
              </a:r>
              <a:r>
                <a:rPr lang="en-US" sz="1100" dirty="0" smtClean="0">
                  <a:ea typeface="Calibri" panose="020F0502020204030204" pitchFamily="34" charset="0"/>
                  <a:cs typeface="Helvetica" pitchFamily="34" charset="0"/>
                </a:rPr>
                <a:t>editing with recording feature to reuse the training materials</a:t>
              </a:r>
              <a:endParaRPr lang="en-US" sz="1100" dirty="0">
                <a:cs typeface="Calibri" panose="020F0502020204030204" pitchFamily="34" charset="0"/>
              </a:endParaRPr>
            </a:p>
            <a:p>
              <a:pPr>
                <a:defRPr/>
              </a:pPr>
              <a:endParaRPr lang="en-US" sz="1100" dirty="0">
                <a:cs typeface="Calibri" panose="020F0502020204030204" pitchFamily="34" charset="0"/>
              </a:endParaRPr>
            </a:p>
          </p:txBody>
        </p:sp>
      </p:grpSp>
      <p:sp>
        <p:nvSpPr>
          <p:cNvPr id="36" name="TextBox 35"/>
          <p:cNvSpPr txBox="1"/>
          <p:nvPr/>
        </p:nvSpPr>
        <p:spPr>
          <a:xfrm>
            <a:off x="8459324" y="3749091"/>
            <a:ext cx="3302988" cy="338554"/>
          </a:xfrm>
          <a:prstGeom prst="rect">
            <a:avLst/>
          </a:prstGeom>
          <a:noFill/>
          <a:ln w="6350">
            <a:noFill/>
            <a:prstDash val="dash"/>
          </a:ln>
        </p:spPr>
        <p:txBody>
          <a:bodyPr wrap="square" lIns="0" tIns="0" rIns="0" bIns="0" rtlCol="0">
            <a:spAutoFit/>
          </a:bodyPr>
          <a:lstStyle/>
          <a:p>
            <a:pPr>
              <a:defRPr/>
            </a:pPr>
            <a:endParaRPr lang="en-US" sz="1100" dirty="0">
              <a:cs typeface="Calibri" panose="020F0502020204030204" pitchFamily="34" charset="0"/>
            </a:endParaRPr>
          </a:p>
          <a:p>
            <a:pPr>
              <a:defRPr/>
            </a:pPr>
            <a:endParaRPr lang="en-US" sz="1100" dirty="0">
              <a:cs typeface="Calibri" panose="020F0502020204030204" pitchFamily="34" charset="0"/>
            </a:endParaRPr>
          </a:p>
        </p:txBody>
      </p:sp>
      <p:grpSp>
        <p:nvGrpSpPr>
          <p:cNvPr id="12" name="Group 11"/>
          <p:cNvGrpSpPr/>
          <p:nvPr/>
        </p:nvGrpSpPr>
        <p:grpSpPr>
          <a:xfrm>
            <a:off x="8440377" y="3303291"/>
            <a:ext cx="3732513" cy="1082295"/>
            <a:chOff x="8425863" y="2896895"/>
            <a:chExt cx="3732513" cy="1082295"/>
          </a:xfrm>
        </p:grpSpPr>
        <p:sp>
          <p:nvSpPr>
            <p:cNvPr id="218" name="TextBox 217"/>
            <p:cNvSpPr txBox="1"/>
            <p:nvPr/>
          </p:nvSpPr>
          <p:spPr>
            <a:xfrm>
              <a:off x="8444809" y="2896895"/>
              <a:ext cx="3713567" cy="184666"/>
            </a:xfrm>
            <a:prstGeom prst="rect">
              <a:avLst/>
            </a:prstGeom>
            <a:noFill/>
            <a:ln w="6350">
              <a:noFill/>
              <a:prstDash val="dash"/>
            </a:ln>
          </p:spPr>
          <p:txBody>
            <a:bodyPr wrap="square" lIns="0" tIns="0" rIns="0" bIns="0" rtlCol="0">
              <a:spAutoFit/>
            </a:bodyPr>
            <a:lstStyle/>
            <a:p>
              <a:pPr lvl="0">
                <a:defRPr/>
              </a:pPr>
              <a:r>
                <a:rPr lang="en-US" sz="1200" b="1" noProof="0" dirty="0" smtClean="0">
                  <a:solidFill>
                    <a:schemeClr val="accent2"/>
                  </a:solidFill>
                  <a:latin typeface="Arial" panose="020B0604020202020204" pitchFamily="34" charset="0"/>
                  <a:cs typeface="Arial" panose="020B0604020202020204" pitchFamily="34" charset="0"/>
                </a:rPr>
                <a:t>Analytics and Dashboard Capability</a:t>
              </a:r>
              <a:endParaRPr kumimoji="0" lang="en-US" sz="12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37" name="TextBox 36"/>
            <p:cNvSpPr txBox="1"/>
            <p:nvPr/>
          </p:nvSpPr>
          <p:spPr>
            <a:xfrm>
              <a:off x="8425863" y="3132804"/>
              <a:ext cx="3302988" cy="846386"/>
            </a:xfrm>
            <a:prstGeom prst="rect">
              <a:avLst/>
            </a:prstGeom>
            <a:noFill/>
            <a:ln w="6350">
              <a:noFill/>
              <a:prstDash val="dash"/>
            </a:ln>
          </p:spPr>
          <p:txBody>
            <a:bodyPr wrap="square" lIns="0" tIns="0" rIns="0" bIns="0" rtlCol="0">
              <a:spAutoFit/>
            </a:bodyPr>
            <a:lstStyle/>
            <a:p>
              <a:pPr>
                <a:defRPr/>
              </a:pPr>
              <a:r>
                <a:rPr lang="en-US" sz="1100" dirty="0" smtClean="0">
                  <a:cs typeface="Calibri" panose="020F0502020204030204" pitchFamily="34" charset="0"/>
                </a:rPr>
                <a:t>Real time tracking of learning offerings which helps gain insights into their effectiveness along with functionality to generate pull out and automated reports which do away with the need for manual effort </a:t>
              </a:r>
              <a:endParaRPr lang="en-US" sz="1100" dirty="0">
                <a:cs typeface="Calibri" panose="020F0502020204030204" pitchFamily="34" charset="0"/>
              </a:endParaRPr>
            </a:p>
          </p:txBody>
        </p:sp>
      </p:grpSp>
      <p:grpSp>
        <p:nvGrpSpPr>
          <p:cNvPr id="13" name="Group 12"/>
          <p:cNvGrpSpPr/>
          <p:nvPr/>
        </p:nvGrpSpPr>
        <p:grpSpPr>
          <a:xfrm>
            <a:off x="8467848" y="4547492"/>
            <a:ext cx="3302988" cy="1068538"/>
            <a:chOff x="8453334" y="4199298"/>
            <a:chExt cx="3302988" cy="1068538"/>
          </a:xfrm>
        </p:grpSpPr>
        <p:sp>
          <p:nvSpPr>
            <p:cNvPr id="219" name="TextBox 218"/>
            <p:cNvSpPr txBox="1"/>
            <p:nvPr/>
          </p:nvSpPr>
          <p:spPr>
            <a:xfrm>
              <a:off x="8453334" y="4199298"/>
              <a:ext cx="2927091" cy="184666"/>
            </a:xfrm>
            <a:prstGeom prst="rect">
              <a:avLst/>
            </a:prstGeom>
            <a:noFill/>
            <a:ln w="6350">
              <a:noFill/>
              <a:prstDash val="dash"/>
            </a:ln>
          </p:spPr>
          <p:txBody>
            <a:bodyPr wrap="square" lIns="0" tIns="0" rIns="0" bIns="0" rtlCol="0">
              <a:spAutoFit/>
            </a:bodyPr>
            <a:lstStyle/>
            <a:p>
              <a:pPr lvl="0">
                <a:defRPr/>
              </a:pPr>
              <a:r>
                <a:rPr lang="en-US" sz="1200" b="1" dirty="0" smtClean="0">
                  <a:solidFill>
                    <a:srgbClr val="00B0F0"/>
                  </a:solidFill>
                  <a:latin typeface="Arial" panose="020B0604020202020204" pitchFamily="34" charset="0"/>
                  <a:cs typeface="Arial" panose="020B0604020202020204" pitchFamily="34" charset="0"/>
                </a:rPr>
                <a:t>Inbuilt Assessment Engine</a:t>
              </a:r>
              <a:endParaRPr kumimoji="0" lang="en-US" sz="12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8453334" y="4421450"/>
              <a:ext cx="3302988" cy="846386"/>
            </a:xfrm>
            <a:prstGeom prst="rect">
              <a:avLst/>
            </a:prstGeom>
            <a:noFill/>
            <a:ln w="6350">
              <a:noFill/>
              <a:prstDash val="dash"/>
            </a:ln>
          </p:spPr>
          <p:txBody>
            <a:bodyPr wrap="square" lIns="0" tIns="0" rIns="0" bIns="0" rtlCol="0">
              <a:spAutoFit/>
            </a:bodyPr>
            <a:lstStyle/>
            <a:p>
              <a:pPr>
                <a:defRPr/>
              </a:pPr>
              <a:r>
                <a:rPr lang="en-US" sz="1100" dirty="0" smtClean="0">
                  <a:cs typeface="Calibri" panose="020F0502020204030204" pitchFamily="34" charset="0"/>
                </a:rPr>
                <a:t>Efficiently </a:t>
              </a:r>
              <a:r>
                <a:rPr lang="en-US" sz="1100" dirty="0">
                  <a:cs typeface="Calibri" panose="020F0502020204030204" pitchFamily="34" charset="0"/>
                </a:rPr>
                <a:t>administer </a:t>
              </a:r>
              <a:r>
                <a:rPr lang="en-US" sz="1100" dirty="0"/>
                <a:t>diagnostic assessments and pre-tests to </a:t>
              </a:r>
              <a:r>
                <a:rPr lang="en-US" sz="1100" dirty="0" smtClean="0"/>
                <a:t>recognize </a:t>
              </a:r>
              <a:r>
                <a:rPr lang="en-US" sz="1100" dirty="0"/>
                <a:t>existing competence and guide individuals to the learning they need. </a:t>
              </a:r>
              <a:r>
                <a:rPr lang="en-US" sz="1100" dirty="0" smtClean="0"/>
                <a:t>Post-course assessments to test understanding of learners </a:t>
              </a:r>
              <a:endParaRPr lang="en-US" sz="1100" dirty="0">
                <a:cs typeface="Calibri" panose="020F0502020204030204" pitchFamily="34" charset="0"/>
              </a:endParaRPr>
            </a:p>
          </p:txBody>
        </p:sp>
      </p:grpSp>
      <p:grpSp>
        <p:nvGrpSpPr>
          <p:cNvPr id="10" name="Group 9"/>
          <p:cNvGrpSpPr/>
          <p:nvPr/>
        </p:nvGrpSpPr>
        <p:grpSpPr>
          <a:xfrm>
            <a:off x="519682" y="2259307"/>
            <a:ext cx="3627203" cy="709129"/>
            <a:chOff x="505168" y="1852911"/>
            <a:chExt cx="3627203" cy="709129"/>
          </a:xfrm>
        </p:grpSpPr>
        <p:sp>
          <p:nvSpPr>
            <p:cNvPr id="215" name="TextBox 214"/>
            <p:cNvSpPr txBox="1"/>
            <p:nvPr/>
          </p:nvSpPr>
          <p:spPr>
            <a:xfrm>
              <a:off x="1875117" y="1852911"/>
              <a:ext cx="2257254" cy="201484"/>
            </a:xfrm>
            <a:prstGeom prst="rect">
              <a:avLst/>
            </a:prstGeom>
            <a:noFill/>
            <a:ln w="6350">
              <a:noFill/>
              <a:prstDash val="dash"/>
            </a:ln>
          </p:spPr>
          <p:txBody>
            <a:bodyPr wrap="square" lIns="0" tIns="0" rIns="0" bIns="0" rtlCol="0">
              <a:spAutoFit/>
            </a:bodyPr>
            <a:lstStyle/>
            <a:p>
              <a:pPr lvl="0" algn="ctr">
                <a:defRPr/>
              </a:pPr>
              <a:r>
                <a:rPr lang="en-US" sz="1200" b="1" dirty="0" smtClean="0">
                  <a:solidFill>
                    <a:schemeClr val="accent2"/>
                  </a:solidFill>
                  <a:latin typeface="Arial" panose="020B0604020202020204" pitchFamily="34" charset="0"/>
                  <a:cs typeface="Arial" panose="020B0604020202020204" pitchFamily="34" charset="0"/>
                </a:rPr>
                <a:t>Content Creation Capability</a:t>
              </a:r>
              <a:endParaRPr kumimoji="0" lang="en-US" sz="12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43" name="TextBox 42"/>
            <p:cNvSpPr txBox="1"/>
            <p:nvPr/>
          </p:nvSpPr>
          <p:spPr>
            <a:xfrm>
              <a:off x="505168" y="2054209"/>
              <a:ext cx="3522399" cy="507831"/>
            </a:xfrm>
            <a:prstGeom prst="rect">
              <a:avLst/>
            </a:prstGeom>
            <a:noFill/>
            <a:ln w="6350">
              <a:noFill/>
              <a:prstDash val="dash"/>
            </a:ln>
          </p:spPr>
          <p:txBody>
            <a:bodyPr wrap="square" lIns="0" tIns="0" rIns="0" bIns="0" rtlCol="0">
              <a:spAutoFit/>
            </a:bodyPr>
            <a:lstStyle/>
            <a:p>
              <a:pPr algn="r">
                <a:defRPr/>
              </a:pPr>
              <a:r>
                <a:rPr lang="en-US" sz="1100" dirty="0" smtClean="0">
                  <a:cs typeface="Calibri" panose="020F0502020204030204" pitchFamily="34" charset="0"/>
                </a:rPr>
                <a:t>Integration </a:t>
              </a:r>
              <a:r>
                <a:rPr lang="en-US" sz="1100" dirty="0">
                  <a:cs typeface="Calibri" panose="020F0502020204030204" pitchFamily="34" charset="0"/>
                </a:rPr>
                <a:t>with authoring </a:t>
              </a:r>
              <a:r>
                <a:rPr lang="en-US" sz="1100" dirty="0" smtClean="0">
                  <a:cs typeface="Calibri" panose="020F0502020204030204" pitchFamily="34" charset="0"/>
                </a:rPr>
                <a:t>tool H5P </a:t>
              </a:r>
              <a:r>
                <a:rPr lang="en-US" sz="1100" dirty="0">
                  <a:cs typeface="Calibri" panose="020F0502020204030204" pitchFamily="34" charset="0"/>
                </a:rPr>
                <a:t>to streamline the development and publishing process of </a:t>
              </a:r>
              <a:r>
                <a:rPr lang="en-US" sz="1100" dirty="0" smtClean="0">
                  <a:cs typeface="Calibri" panose="020F0502020204030204" pitchFamily="34" charset="0"/>
                </a:rPr>
                <a:t>byte--sized and other course material as per business needs</a:t>
              </a:r>
              <a:endParaRPr lang="en-US" sz="1100" dirty="0">
                <a:cs typeface="Calibri" panose="020F0502020204030204" pitchFamily="34" charset="0"/>
              </a:endParaRPr>
            </a:p>
          </p:txBody>
        </p:sp>
      </p:grpSp>
      <p:grpSp>
        <p:nvGrpSpPr>
          <p:cNvPr id="5" name="Group 4"/>
          <p:cNvGrpSpPr/>
          <p:nvPr/>
        </p:nvGrpSpPr>
        <p:grpSpPr>
          <a:xfrm>
            <a:off x="521358" y="5763349"/>
            <a:ext cx="3987119" cy="692497"/>
            <a:chOff x="506844" y="5356953"/>
            <a:chExt cx="3987119" cy="692497"/>
          </a:xfrm>
        </p:grpSpPr>
        <p:sp>
          <p:nvSpPr>
            <p:cNvPr id="193" name="TextBox 192"/>
            <p:cNvSpPr txBox="1"/>
            <p:nvPr/>
          </p:nvSpPr>
          <p:spPr>
            <a:xfrm>
              <a:off x="1513525" y="5356953"/>
              <a:ext cx="2980438" cy="184666"/>
            </a:xfrm>
            <a:prstGeom prst="rect">
              <a:avLst/>
            </a:prstGeom>
            <a:noFill/>
            <a:ln w="6350">
              <a:noFill/>
              <a:prstDash val="dash"/>
            </a:ln>
          </p:spPr>
          <p:txBody>
            <a:bodyPr wrap="square" lIns="0" tIns="0" rIns="0" bIns="0" rtlCol="0">
              <a:spAutoFit/>
            </a:bodyPr>
            <a:lstStyle/>
            <a:p>
              <a:pPr lvl="0" algn="ctr">
                <a:defRPr/>
              </a:pPr>
              <a:r>
                <a:rPr lang="en-US" sz="1200" b="1" dirty="0" smtClean="0">
                  <a:solidFill>
                    <a:schemeClr val="accent2"/>
                  </a:solidFill>
                  <a:latin typeface="Arial" panose="020B0604020202020204" pitchFamily="34" charset="0"/>
                  <a:cs typeface="Arial" panose="020B0604020202020204" pitchFamily="34" charset="0"/>
                </a:rPr>
                <a:t>Mobile First Platform</a:t>
              </a:r>
              <a:endParaRPr kumimoji="0" lang="en-US" sz="12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45" name="TextBox 44"/>
            <p:cNvSpPr txBox="1"/>
            <p:nvPr/>
          </p:nvSpPr>
          <p:spPr>
            <a:xfrm>
              <a:off x="506844" y="5541619"/>
              <a:ext cx="3302988" cy="507831"/>
            </a:xfrm>
            <a:prstGeom prst="rect">
              <a:avLst/>
            </a:prstGeom>
            <a:noFill/>
            <a:ln w="6350">
              <a:noFill/>
              <a:prstDash val="dash"/>
            </a:ln>
          </p:spPr>
          <p:txBody>
            <a:bodyPr wrap="square" lIns="0" tIns="0" rIns="0" bIns="0" rtlCol="0">
              <a:spAutoFit/>
            </a:bodyPr>
            <a:lstStyle/>
            <a:p>
              <a:pPr algn="r">
                <a:defRPr/>
              </a:pPr>
              <a:r>
                <a:rPr lang="en-US" sz="1100" dirty="0">
                  <a:cs typeface="Calibri" panose="020F0502020204030204" pitchFamily="34" charset="0"/>
                </a:rPr>
                <a:t>Allow learners to access content from </a:t>
              </a:r>
              <a:r>
                <a:rPr lang="en-US" sz="1100" dirty="0" smtClean="0">
                  <a:cs typeface="Calibri" panose="020F0502020204030204" pitchFamily="34" charset="0"/>
                </a:rPr>
                <a:t>mobile </a:t>
              </a:r>
              <a:r>
                <a:rPr lang="en-US" sz="1100" dirty="0">
                  <a:cs typeface="Calibri" panose="020F0502020204030204" pitchFamily="34" charset="0"/>
                </a:rPr>
                <a:t>device, both online and offline, at the point of need.</a:t>
              </a:r>
            </a:p>
            <a:p>
              <a:pPr algn="r">
                <a:defRPr/>
              </a:pPr>
              <a:endParaRPr lang="en-US" sz="1100" dirty="0">
                <a:cs typeface="Calibri" panose="020F0502020204030204" pitchFamily="34" charset="0"/>
              </a:endParaRPr>
            </a:p>
          </p:txBody>
        </p:sp>
      </p:grpSp>
      <p:grpSp>
        <p:nvGrpSpPr>
          <p:cNvPr id="9" name="Group 8"/>
          <p:cNvGrpSpPr/>
          <p:nvPr/>
        </p:nvGrpSpPr>
        <p:grpSpPr>
          <a:xfrm>
            <a:off x="532276" y="3274551"/>
            <a:ext cx="2766276" cy="1078896"/>
            <a:chOff x="517762" y="2868155"/>
            <a:chExt cx="2766276" cy="1078896"/>
          </a:xfrm>
        </p:grpSpPr>
        <p:sp>
          <p:nvSpPr>
            <p:cNvPr id="214" name="TextBox 213"/>
            <p:cNvSpPr txBox="1"/>
            <p:nvPr/>
          </p:nvSpPr>
          <p:spPr>
            <a:xfrm>
              <a:off x="560285" y="2868155"/>
              <a:ext cx="2723753" cy="369332"/>
            </a:xfrm>
            <a:prstGeom prst="rect">
              <a:avLst/>
            </a:prstGeom>
            <a:noFill/>
            <a:ln w="6350">
              <a:noFill/>
              <a:prstDash val="dash"/>
            </a:ln>
          </p:spPr>
          <p:txBody>
            <a:bodyPr wrap="square" lIns="0" tIns="0" rIns="0" bIns="0" rtlCol="0">
              <a:spAutoFit/>
            </a:bodyPr>
            <a:lstStyle/>
            <a:p>
              <a:pPr lvl="0" algn="r">
                <a:defRPr/>
              </a:pPr>
              <a:r>
                <a:rPr lang="en-US" sz="1200" b="1" dirty="0" smtClean="0">
                  <a:latin typeface="Arial" panose="020B0604020202020204" pitchFamily="34" charset="0"/>
                  <a:cs typeface="Arial" panose="020B0604020202020204" pitchFamily="34" charset="0"/>
                </a:rPr>
                <a:t>Multilanguage support for localization</a:t>
              </a:r>
              <a:endPar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6" name="TextBox 45"/>
            <p:cNvSpPr txBox="1"/>
            <p:nvPr/>
          </p:nvSpPr>
          <p:spPr>
            <a:xfrm>
              <a:off x="517762" y="3269943"/>
              <a:ext cx="2747048" cy="677108"/>
            </a:xfrm>
            <a:prstGeom prst="rect">
              <a:avLst/>
            </a:prstGeom>
            <a:noFill/>
            <a:ln w="6350">
              <a:noFill/>
              <a:prstDash val="dash"/>
            </a:ln>
          </p:spPr>
          <p:txBody>
            <a:bodyPr wrap="square" lIns="0" tIns="0" rIns="0" bIns="0" rtlCol="0">
              <a:spAutoFit/>
            </a:bodyPr>
            <a:lstStyle/>
            <a:p>
              <a:pPr algn="r">
                <a:defRPr/>
              </a:pPr>
              <a:r>
                <a:rPr lang="en-US" sz="1100" dirty="0" smtClean="0">
                  <a:cs typeface="Calibri" panose="020F0502020204030204" pitchFamily="34" charset="0"/>
                </a:rPr>
                <a:t>Rendering both the desktop and mobile versions of the platform in vernacular languages to cater to the needs of widely spread audience</a:t>
              </a:r>
              <a:endParaRPr lang="en-US" sz="1100" dirty="0">
                <a:cs typeface="Calibri" panose="020F0502020204030204" pitchFamily="34" charset="0"/>
              </a:endParaRPr>
            </a:p>
          </p:txBody>
        </p:sp>
      </p:grpSp>
      <p:grpSp>
        <p:nvGrpSpPr>
          <p:cNvPr id="8" name="Group 7"/>
          <p:cNvGrpSpPr/>
          <p:nvPr/>
        </p:nvGrpSpPr>
        <p:grpSpPr>
          <a:xfrm>
            <a:off x="510429" y="4608972"/>
            <a:ext cx="2850756" cy="557428"/>
            <a:chOff x="495915" y="4202576"/>
            <a:chExt cx="2850756" cy="557428"/>
          </a:xfrm>
        </p:grpSpPr>
        <p:sp>
          <p:nvSpPr>
            <p:cNvPr id="213" name="TextBox 212"/>
            <p:cNvSpPr txBox="1"/>
            <p:nvPr/>
          </p:nvSpPr>
          <p:spPr>
            <a:xfrm>
              <a:off x="1036317" y="4202576"/>
              <a:ext cx="2310354" cy="184666"/>
            </a:xfrm>
            <a:prstGeom prst="rect">
              <a:avLst/>
            </a:prstGeom>
            <a:noFill/>
            <a:ln w="6350">
              <a:noFill/>
              <a:prstDash val="dash"/>
            </a:ln>
          </p:spPr>
          <p:txBody>
            <a:bodyPr wrap="square" lIns="0" tIns="0" rIns="0" bIns="0" rtlCol="0">
              <a:spAutoFit/>
            </a:bodyPr>
            <a:lstStyle/>
            <a:p>
              <a:pPr lvl="0" algn="ctr">
                <a:defRPr/>
              </a:pPr>
              <a:r>
                <a:rPr kumimoji="0" lang="en-US" sz="1200" b="1" i="0" u="none" strike="noStrike" kern="120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rPr>
                <a:t>Intuitive &amp; Personalized UI</a:t>
              </a:r>
              <a:endParaRPr kumimoji="0" lang="en-US" sz="12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endParaRPr>
            </a:p>
          </p:txBody>
        </p:sp>
        <p:sp>
          <p:nvSpPr>
            <p:cNvPr id="47" name="TextBox 46"/>
            <p:cNvSpPr txBox="1"/>
            <p:nvPr/>
          </p:nvSpPr>
          <p:spPr>
            <a:xfrm>
              <a:off x="495915" y="4421450"/>
              <a:ext cx="2738561" cy="338554"/>
            </a:xfrm>
            <a:prstGeom prst="rect">
              <a:avLst/>
            </a:prstGeom>
            <a:noFill/>
            <a:ln w="6350">
              <a:noFill/>
              <a:prstDash val="dash"/>
            </a:ln>
          </p:spPr>
          <p:txBody>
            <a:bodyPr wrap="square" lIns="0" tIns="0" rIns="0" bIns="0" rtlCol="0">
              <a:spAutoFit/>
            </a:bodyPr>
            <a:lstStyle/>
            <a:p>
              <a:pPr algn="r">
                <a:defRPr/>
              </a:pPr>
              <a:r>
                <a:rPr lang="en-US" sz="1100" dirty="0" smtClean="0">
                  <a:cs typeface="Calibri" panose="020F0502020204030204" pitchFamily="34" charset="0"/>
                </a:rPr>
                <a:t>Configurable look and feel with simplistic UI to create greater ease-of-use for leaners</a:t>
              </a:r>
              <a:endParaRPr lang="en-US" sz="1100" dirty="0">
                <a:cs typeface="Calibri" panose="020F0502020204030204" pitchFamily="34" charset="0"/>
              </a:endParaRPr>
            </a:p>
          </p:txBody>
        </p:sp>
      </p:grpSp>
      <p:grpSp>
        <p:nvGrpSpPr>
          <p:cNvPr id="11" name="Group 10"/>
          <p:cNvGrpSpPr/>
          <p:nvPr/>
        </p:nvGrpSpPr>
        <p:grpSpPr>
          <a:xfrm>
            <a:off x="7775943" y="2129274"/>
            <a:ext cx="4146708" cy="711836"/>
            <a:chOff x="7705398" y="1850673"/>
            <a:chExt cx="4146708" cy="711836"/>
          </a:xfrm>
        </p:grpSpPr>
        <p:sp>
          <p:nvSpPr>
            <p:cNvPr id="217" name="TextBox 216"/>
            <p:cNvSpPr txBox="1"/>
            <p:nvPr/>
          </p:nvSpPr>
          <p:spPr>
            <a:xfrm>
              <a:off x="7705398" y="1850673"/>
              <a:ext cx="4146708" cy="184666"/>
            </a:xfrm>
            <a:prstGeom prst="rect">
              <a:avLst/>
            </a:prstGeom>
            <a:noFill/>
            <a:ln w="6350">
              <a:noFill/>
              <a:prstDash val="dash"/>
            </a:ln>
          </p:spPr>
          <p:txBody>
            <a:bodyPr wrap="square" lIns="0" tIns="0" rIns="0" bIns="0" rtlCol="0">
              <a:spAutoFit/>
            </a:bodyPr>
            <a:lstStyle/>
            <a:p>
              <a:pPr lvl="0">
                <a:defRPr/>
              </a:pPr>
              <a:r>
                <a:rPr lang="en-US" sz="1200" b="1" noProof="0" dirty="0" smtClean="0">
                  <a:latin typeface="Arial" panose="020B0604020202020204" pitchFamily="34" charset="0"/>
                  <a:cs typeface="Arial" panose="020B0604020202020204" pitchFamily="34" charset="0"/>
                </a:rPr>
                <a:t>Business Process Rule Engine for Course Assignment</a:t>
              </a:r>
              <a:endPar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8" name="TextBox 47"/>
            <p:cNvSpPr txBox="1"/>
            <p:nvPr/>
          </p:nvSpPr>
          <p:spPr>
            <a:xfrm>
              <a:off x="7705398" y="2054678"/>
              <a:ext cx="3968560" cy="507831"/>
            </a:xfrm>
            <a:prstGeom prst="rect">
              <a:avLst/>
            </a:prstGeom>
            <a:noFill/>
            <a:ln w="6350">
              <a:noFill/>
              <a:prstDash val="dash"/>
            </a:ln>
          </p:spPr>
          <p:txBody>
            <a:bodyPr wrap="square" lIns="0" tIns="0" rIns="0" bIns="0" rtlCol="0">
              <a:spAutoFit/>
            </a:bodyPr>
            <a:lstStyle/>
            <a:p>
              <a:pPr>
                <a:defRPr/>
              </a:pPr>
              <a:r>
                <a:rPr lang="en-US" sz="1100" dirty="0" smtClean="0">
                  <a:cs typeface="Calibri" panose="020F0502020204030204" pitchFamily="34" charset="0"/>
                </a:rPr>
                <a:t>Auto-assignment of courses from third party audit, mystery customer audit, customer feedback, product loss and trans-connect sales data &amp; refresher courses for targeted learning </a:t>
              </a:r>
              <a:endParaRPr lang="en-US" sz="1100" dirty="0">
                <a:cs typeface="Calibri" panose="020F0502020204030204" pitchFamily="34" charset="0"/>
              </a:endParaRPr>
            </a:p>
          </p:txBody>
        </p:sp>
      </p:grpSp>
      <p:pic>
        <p:nvPicPr>
          <p:cNvPr id="50" name="Picture 2" descr="Image result for mobile learning icon"/>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6643" t="-7064" r="23743" b="18516"/>
          <a:stretch/>
        </p:blipFill>
        <p:spPr bwMode="auto">
          <a:xfrm>
            <a:off x="4272472" y="5805706"/>
            <a:ext cx="452893" cy="46281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Image result for interfac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274" y="4676512"/>
            <a:ext cx="474406" cy="47440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mage result for localisatio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2709" y="3347640"/>
            <a:ext cx="408731" cy="56255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Image result for content creation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4169" y="2366267"/>
            <a:ext cx="409099" cy="44924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9"/>
          <a:stretch>
            <a:fillRect/>
          </a:stretch>
        </p:blipFill>
        <p:spPr>
          <a:xfrm>
            <a:off x="6888656" y="2341655"/>
            <a:ext cx="481337" cy="481337"/>
          </a:xfrm>
          <a:prstGeom prst="rect">
            <a:avLst/>
          </a:prstGeom>
        </p:spPr>
      </p:pic>
      <p:pic>
        <p:nvPicPr>
          <p:cNvPr id="55" name="Picture 6" descr="Image result for reporting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89735" y="3395624"/>
            <a:ext cx="497108" cy="4971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1"/>
          <a:stretch>
            <a:fillRect/>
          </a:stretch>
        </p:blipFill>
        <p:spPr>
          <a:xfrm>
            <a:off x="7772585" y="4732158"/>
            <a:ext cx="395126" cy="447560"/>
          </a:xfrm>
          <a:prstGeom prst="rect">
            <a:avLst/>
          </a:prstGeom>
        </p:spPr>
      </p:pic>
      <p:pic>
        <p:nvPicPr>
          <p:cNvPr id="63492" name="Picture 4" descr="Related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6932" y="5871399"/>
            <a:ext cx="443453" cy="443453"/>
          </a:xfrm>
          <a:prstGeom prst="rect">
            <a:avLst/>
          </a:prstGeom>
          <a:noFill/>
          <a:extLst>
            <a:ext uri="{909E8E84-426E-40DD-AFC4-6F175D3DCCD1}">
              <a14:hiddenFill xmlns:a14="http://schemas.microsoft.com/office/drawing/2010/main">
                <a:solidFill>
                  <a:srgbClr val="FFFFFF"/>
                </a:solidFill>
              </a14:hiddenFill>
            </a:ext>
          </a:extLst>
        </p:spPr>
      </p:pic>
      <p:sp>
        <p:nvSpPr>
          <p:cNvPr id="58" name="Oval 16"/>
          <p:cNvSpPr>
            <a:spLocks noChangeArrowheads="1"/>
          </p:cNvSpPr>
          <p:nvPr/>
        </p:nvSpPr>
        <p:spPr bwMode="auto">
          <a:xfrm>
            <a:off x="5475110" y="1675828"/>
            <a:ext cx="876373" cy="906891"/>
          </a:xfrm>
          <a:prstGeom prst="ellipse">
            <a:avLst/>
          </a:prstGeom>
          <a:solidFill>
            <a:schemeClr val="bg1">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9" name="Oval 11"/>
          <p:cNvSpPr>
            <a:spLocks noChangeArrowheads="1"/>
          </p:cNvSpPr>
          <p:nvPr/>
        </p:nvSpPr>
        <p:spPr bwMode="auto">
          <a:xfrm>
            <a:off x="5588586" y="1803296"/>
            <a:ext cx="652020" cy="675602"/>
          </a:xfrm>
          <a:prstGeom prst="ellipse">
            <a:avLst/>
          </a:prstGeom>
          <a:solidFill>
            <a:schemeClr val="bg1"/>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pic>
        <p:nvPicPr>
          <p:cNvPr id="68610" name="Picture 2" descr="Image result for user roles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5068" y="1901399"/>
            <a:ext cx="473665" cy="473665"/>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4154257" y="946489"/>
            <a:ext cx="3522399" cy="680015"/>
            <a:chOff x="505168" y="1882025"/>
            <a:chExt cx="3522399" cy="680015"/>
          </a:xfrm>
        </p:grpSpPr>
        <p:sp>
          <p:nvSpPr>
            <p:cNvPr id="62" name="TextBox 61"/>
            <p:cNvSpPr txBox="1"/>
            <p:nvPr/>
          </p:nvSpPr>
          <p:spPr>
            <a:xfrm>
              <a:off x="910875" y="1882025"/>
              <a:ext cx="2798962" cy="184666"/>
            </a:xfrm>
            <a:prstGeom prst="rect">
              <a:avLst/>
            </a:prstGeom>
            <a:noFill/>
            <a:ln w="6350">
              <a:noFill/>
              <a:prstDash val="dash"/>
            </a:ln>
          </p:spPr>
          <p:txBody>
            <a:bodyPr wrap="square" lIns="0" tIns="0" rIns="0" bIns="0" rtlCol="0">
              <a:spAutoFit/>
            </a:bodyPr>
            <a:lstStyle/>
            <a:p>
              <a:pPr lvl="0" algn="just">
                <a:defRPr/>
              </a:pPr>
              <a:r>
                <a:rPr lang="en-US" sz="1200" b="1" noProof="0" dirty="0" smtClean="0">
                  <a:solidFill>
                    <a:schemeClr val="bg1">
                      <a:lumMod val="50000"/>
                    </a:schemeClr>
                  </a:solidFill>
                  <a:latin typeface="Arial" panose="020B0604020202020204" pitchFamily="34" charset="0"/>
                  <a:cs typeface="Arial" panose="020B0604020202020204" pitchFamily="34" charset="0"/>
                </a:rPr>
                <a:t>Access for extended workforce</a:t>
              </a:r>
              <a:endParaRPr kumimoji="0" lang="en-US" sz="12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63" name="TextBox 62"/>
            <p:cNvSpPr txBox="1"/>
            <p:nvPr/>
          </p:nvSpPr>
          <p:spPr>
            <a:xfrm>
              <a:off x="505168" y="2054209"/>
              <a:ext cx="3522399" cy="507831"/>
            </a:xfrm>
            <a:prstGeom prst="rect">
              <a:avLst/>
            </a:prstGeom>
            <a:noFill/>
            <a:ln w="6350">
              <a:noFill/>
              <a:prstDash val="dash"/>
            </a:ln>
          </p:spPr>
          <p:txBody>
            <a:bodyPr wrap="square" lIns="0" tIns="0" rIns="0" bIns="0" rtlCol="0">
              <a:spAutoFit/>
            </a:bodyPr>
            <a:lstStyle/>
            <a:p>
              <a:pPr algn="just">
                <a:defRPr/>
              </a:pPr>
              <a:r>
                <a:rPr lang="en-US" sz="1100" dirty="0" smtClean="0">
                  <a:cs typeface="Calibri" panose="020F0502020204030204" pitchFamily="34" charset="0"/>
                </a:rPr>
                <a:t>Provision learning platform access for all RO staff including DOKP, Shift supervisors, DSMs, Handyman etc</a:t>
              </a:r>
              <a:r>
                <a:rPr lang="en-US" sz="1100" dirty="0">
                  <a:cs typeface="Calibri" panose="020F0502020204030204" pitchFamily="34" charset="0"/>
                </a:rPr>
                <a:t>.</a:t>
              </a:r>
              <a:r>
                <a:rPr lang="en-US" sz="1100" dirty="0" smtClean="0">
                  <a:cs typeface="Calibri" panose="020F0502020204030204" pitchFamily="34" charset="0"/>
                </a:rPr>
                <a:t> with designations and role based permissions </a:t>
              </a:r>
              <a:endParaRPr lang="en-US" sz="1100" dirty="0">
                <a:cs typeface="Calibri" panose="020F0502020204030204" pitchFamily="34" charset="0"/>
              </a:endParaRPr>
            </a:p>
          </p:txBody>
        </p:sp>
      </p:grpSp>
    </p:spTree>
    <p:extLst>
      <p:ext uri="{BB962C8B-B14F-4D97-AF65-F5344CB8AC3E}">
        <p14:creationId xmlns:p14="http://schemas.microsoft.com/office/powerpoint/2010/main" val="5730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820" y="2122243"/>
            <a:ext cx="8300687" cy="628056"/>
          </a:xfrm>
        </p:spPr>
        <p:txBody>
          <a:bodyPr/>
          <a:lstStyle/>
          <a:p>
            <a:r>
              <a:rPr lang="en-US" sz="2400" dirty="0" smtClean="0">
                <a:latin typeface="Cambria" panose="02040503050406030204" pitchFamily="18" charset="0"/>
              </a:rPr>
              <a:t>Annexures</a:t>
            </a:r>
            <a:endParaRPr lang="en-US" sz="2400" dirty="0">
              <a:latin typeface="Cambria" panose="02040503050406030204" pitchFamily="18" charset="0"/>
            </a:endParaRPr>
          </a:p>
        </p:txBody>
      </p:sp>
    </p:spTree>
    <p:extLst>
      <p:ext uri="{BB962C8B-B14F-4D97-AF65-F5344CB8AC3E}">
        <p14:creationId xmlns:p14="http://schemas.microsoft.com/office/powerpoint/2010/main" val="25840059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a2eeHiryUC_M3vNZ7.k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i4fg0uC50C7o2lxSFojX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xCmkCtA5EaWYpaWcnRer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2xCmkCtA5EaWYpaWcnRer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YxHgbKkGnCX5Nd.Fgk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mj2LjX9vkKNO4Daw.QNn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bWwk6ftXwkiFxgdd9VAYY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YjoBDl9xEG.XfdyFykX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YxHgbKkGnCX5Nd.Fgk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Ak7DzdLgEuqLB08EaYn4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z.hd65wf0W1r95m8Me0M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2eeHiryUC_M3vNZ7.kx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SJtFxTRnpkCaYw_3.E68t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i4fg0uC50C7o2lxSFojX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mj2LjX9vkKNO4Daw.QN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Wwk6ftXwkiFxgdd9VAYY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YjoBDl9xEG.XfdyFykX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Ak7DzdLgEuqLB08EaYn4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z.hd65wf0W1r95m8Me0MA"/>
</p:tagLst>
</file>

<file path=ppt/theme/theme1.xml><?xml version="1.0" encoding="utf-8"?>
<a:theme xmlns:a="http://schemas.openxmlformats.org/drawingml/2006/main" name="26_Reliance template">
  <a:themeElements>
    <a:clrScheme name="Custom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2060"/>
      </a:hlink>
      <a:folHlink>
        <a:srgbClr val="800080"/>
      </a:folHlink>
    </a:clrScheme>
    <a:fontScheme name="R font sc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2700" cap="sq" cmpd="sng" algn="ctr">
          <a:noFill/>
          <a:prstDash val="solid"/>
          <a:round/>
          <a:headEnd type="none" w="sm" len="sm"/>
          <a:tailEnd type="none" w="sm" len="sm"/>
        </a:ln>
        <a:effectLst/>
      </a:spPr>
      <a:bodyPr vert="horz" wrap="square" lIns="46800" tIns="45720" rIns="4680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imes New Roman" pitchFamily="18" charset="0"/>
          </a:defRPr>
        </a:defPPr>
      </a:lstStyle>
    </a:lnDef>
    <a:txDef>
      <a:spPr>
        <a:noFill/>
      </a:spPr>
      <a:bodyPr wrap="none" lIns="0" tIns="0" rIns="0" bIns="0" rtlCol="0">
        <a:spAutoFit/>
      </a:bodyPr>
      <a:lstStyle>
        <a:defPPr>
          <a:defRPr dirty="0" err="1" smtClean="0">
            <a:cs typeface="Times New Roman" pitchFamily="18" charset="0"/>
          </a:defRPr>
        </a:defPPr>
      </a:lstStyle>
    </a:txDef>
  </a:objectDefaults>
  <a:extraClrSchemeLst>
    <a:extraClrScheme>
      <a:clrScheme name="MEMC 2010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Relianc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 font sc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2700" cap="sq" cmpd="sng" algn="ctr">
          <a:noFill/>
          <a:prstDash val="solid"/>
          <a:round/>
          <a:headEnd type="none" w="sm" len="sm"/>
          <a:tailEnd type="none" w="sm" len="sm"/>
        </a:ln>
        <a:effectLst/>
      </a:spPr>
      <a:bodyPr vert="horz" wrap="square" lIns="46800" tIns="45720" rIns="4680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imes New Roman" pitchFamily="18" charset="0"/>
          </a:defRPr>
        </a:defPPr>
      </a:lstStyle>
    </a:lnDef>
    <a:txDef>
      <a:spPr>
        <a:noFill/>
      </a:spPr>
      <a:bodyPr wrap="none" lIns="0" tIns="0" rIns="0" bIns="0" rtlCol="0">
        <a:spAutoFit/>
      </a:bodyPr>
      <a:lstStyle>
        <a:defPPr>
          <a:defRPr dirty="0" err="1" smtClean="0">
            <a:cs typeface="Times New Roman" pitchFamily="18" charset="0"/>
          </a:defRPr>
        </a:defPPr>
      </a:lstStyle>
    </a:txDef>
  </a:objectDefaults>
  <a:extraClrSchemeLst>
    <a:extraClrScheme>
      <a:clrScheme name="MEMC 2010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Relianc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 font sc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2700" cap="sq" cmpd="sng" algn="ctr">
          <a:noFill/>
          <a:prstDash val="solid"/>
          <a:round/>
          <a:headEnd type="none" w="sm" len="sm"/>
          <a:tailEnd type="none" w="sm" len="sm"/>
        </a:ln>
        <a:effectLst/>
      </a:spPr>
      <a:bodyPr vert="horz" wrap="square" lIns="46800" tIns="45720" rIns="4680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imes New Roman" pitchFamily="18" charset="0"/>
          </a:defRPr>
        </a:defPPr>
      </a:lstStyle>
    </a:lnDef>
    <a:txDef>
      <a:spPr>
        <a:noFill/>
      </a:spPr>
      <a:bodyPr wrap="none" lIns="0" tIns="0" rIns="0" bIns="0" rtlCol="0">
        <a:spAutoFit/>
      </a:bodyPr>
      <a:lstStyle>
        <a:defPPr>
          <a:defRPr dirty="0" err="1" smtClean="0">
            <a:cs typeface="Times New Roman" pitchFamily="18" charset="0"/>
          </a:defRPr>
        </a:defPPr>
      </a:lstStyle>
    </a:txDef>
  </a:objectDefaults>
  <a:extraClrSchemeLst>
    <a:extraClrScheme>
      <a:clrScheme name="MEMC 2010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59183</TotalTime>
  <Words>860</Words>
  <Application>Microsoft Office PowerPoint</Application>
  <PresentationFormat>Widescreen</PresentationFormat>
  <Paragraphs>128</Paragraphs>
  <Slides>7</Slides>
  <Notes>5</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7</vt:i4>
      </vt:variant>
    </vt:vector>
  </HeadingPairs>
  <TitlesOfParts>
    <vt:vector size="19" baseType="lpstr">
      <vt:lpstr>Arial</vt:lpstr>
      <vt:lpstr>Calibri</vt:lpstr>
      <vt:lpstr>Calibri Light</vt:lpstr>
      <vt:lpstr>Cambria</vt:lpstr>
      <vt:lpstr>Helvetica</vt:lpstr>
      <vt:lpstr>Times New Roman</vt:lpstr>
      <vt:lpstr>Wingdings</vt:lpstr>
      <vt:lpstr>26_Reliance template</vt:lpstr>
      <vt:lpstr>Office Theme</vt:lpstr>
      <vt:lpstr>7_Reliance template</vt:lpstr>
      <vt:lpstr>9_Reliance template</vt:lpstr>
      <vt:lpstr>think-cell Slide</vt:lpstr>
      <vt:lpstr>PowerPoint Presentation</vt:lpstr>
      <vt:lpstr>PowerPoint Presentation</vt:lpstr>
      <vt:lpstr>PowerPoint Presentation</vt:lpstr>
      <vt:lpstr>PowerPoint Presentation</vt:lpstr>
      <vt:lpstr>PowerPoint Presentation</vt:lpstr>
      <vt:lpstr>PowerPoint Presentation</vt:lpstr>
      <vt:lpstr>Annexures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Netaji Fegade</dc:creator>
  <cp:lastModifiedBy>Rajagopalan Purushothaman</cp:lastModifiedBy>
  <cp:revision>1980</cp:revision>
  <cp:lastPrinted>2017-11-02T11:31:16Z</cp:lastPrinted>
  <dcterms:created xsi:type="dcterms:W3CDTF">2017-09-22T06:28:35Z</dcterms:created>
  <dcterms:modified xsi:type="dcterms:W3CDTF">2018-12-22T13:29:50Z</dcterms:modified>
</cp:coreProperties>
</file>